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Patrick Hand"/>
      <p:regular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Patrick Hand SC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9C5000-0740-4032-8716-BA6EE69E875E}">
  <a:tblStyle styleId="{E69C5000-0740-4032-8716-BA6EE69E87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8EC38BC-728F-4D53-868F-FAAFB94E332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atrickHand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PatrickHandS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bc43da9ef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bc43da9e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bc43da9ef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bc43da9e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bc43da9ef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bc43da9e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bc43da9ef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bc43da9e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bc43da9ef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bc43da9e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bc43da9ef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bc43da9e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bc43da9ef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dbc43da9e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bc43da9ef_0_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bc43da9e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bc43da9ef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bc43da9e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bc43da9ef_0_2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bc43da9e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7cd7d4c25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77cd7d4c2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606b819ce8_1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606b819ce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dget - Mobile">
  <p:cSld name="BLANK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137950" y="1973175"/>
            <a:ext cx="1281900" cy="134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&gt;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dget - Tablet">
  <p:cSld name="BLANK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1752950" y="1475875"/>
            <a:ext cx="1281900" cy="134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&gt;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 rot="254369">
            <a:off x="3871013" y="1231044"/>
            <a:ext cx="1406078" cy="118636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5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 rot="254369">
            <a:off x="3871013" y="1231044"/>
            <a:ext cx="1406078" cy="118636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 rot="254369">
            <a:off x="3871013" y="1231044"/>
            <a:ext cx="1406078" cy="118636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1628275" y="1428825"/>
            <a:ext cx="1786500" cy="29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3646725" y="1428825"/>
            <a:ext cx="1786500" cy="29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5665175" y="1428825"/>
            <a:ext cx="1786500" cy="29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 rot="254369">
            <a:off x="3871013" y="1231044"/>
            <a:ext cx="1406078" cy="118636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068100" y="4101500"/>
            <a:ext cx="30078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4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1001fonts.com/patrick-hand-font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Relationship Id="rId5" Type="http://schemas.openxmlformats.org/officeDocument/2006/relationships/image" Target="../media/image20.jpg"/><Relationship Id="rId6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twitter.com/googledocs/status/730087240156643328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0626">
            <a:off x="5597672" y="1312636"/>
            <a:ext cx="1895656" cy="196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4294967295" type="title"/>
          </p:nvPr>
        </p:nvSpPr>
        <p:spPr>
          <a:xfrm>
            <a:off x="5695725" y="717825"/>
            <a:ext cx="1996500" cy="9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lt1"/>
                </a:solidFill>
              </a:rPr>
              <a:t>Want big impact?</a:t>
            </a:r>
            <a:endParaRPr b="0" sz="20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Use big image.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46" name="Google Shape;146;p27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" name="Google Shape;147;p27"/>
          <p:cNvCxnSpPr>
            <a:stCxn id="148" idx="2"/>
            <a:endCxn id="149" idx="0"/>
          </p:cNvCxnSpPr>
          <p:nvPr/>
        </p:nvCxnSpPr>
        <p:spPr>
          <a:xfrm flipH="1" rot="-5400000">
            <a:off x="5169900" y="141992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50" name="Google Shape;150;p27"/>
          <p:cNvCxnSpPr>
            <a:stCxn id="151" idx="2"/>
            <a:endCxn id="152" idx="0"/>
          </p:cNvCxnSpPr>
          <p:nvPr/>
        </p:nvCxnSpPr>
        <p:spPr>
          <a:xfrm flipH="1" rot="-5400000">
            <a:off x="2868900" y="310946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53" name="Google Shape;153;p27"/>
          <p:cNvCxnSpPr>
            <a:stCxn id="154" idx="0"/>
            <a:endCxn id="151" idx="2"/>
          </p:cNvCxnSpPr>
          <p:nvPr/>
        </p:nvCxnSpPr>
        <p:spPr>
          <a:xfrm rot="-5400000">
            <a:off x="2023650" y="310946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55" name="Google Shape;155;p27"/>
          <p:cNvCxnSpPr>
            <a:stCxn id="149" idx="2"/>
            <a:endCxn id="156" idx="0"/>
          </p:cNvCxnSpPr>
          <p:nvPr/>
        </p:nvCxnSpPr>
        <p:spPr>
          <a:xfrm flipH="1" rot="-5400000">
            <a:off x="6409500" y="310946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57" name="Google Shape;157;p27"/>
          <p:cNvCxnSpPr>
            <a:stCxn id="158" idx="0"/>
            <a:endCxn id="149" idx="2"/>
          </p:cNvCxnSpPr>
          <p:nvPr/>
        </p:nvCxnSpPr>
        <p:spPr>
          <a:xfrm rot="-5400000">
            <a:off x="5564250" y="310946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59" name="Google Shape;159;p27"/>
          <p:cNvCxnSpPr>
            <a:stCxn id="151" idx="0"/>
            <a:endCxn id="148" idx="2"/>
          </p:cNvCxnSpPr>
          <p:nvPr/>
        </p:nvCxnSpPr>
        <p:spPr>
          <a:xfrm rot="-5400000">
            <a:off x="3399600" y="141986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48" name="Google Shape;148;p27"/>
          <p:cNvSpPr txBox="1"/>
          <p:nvPr/>
        </p:nvSpPr>
        <p:spPr>
          <a:xfrm>
            <a:off x="3802950" y="14334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Lorem Ipsum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2032650" y="2592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Lorem Ipsum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5573250" y="2592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Lorem Ipsum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6418500" y="3887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Lorem Ipsum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4728000" y="3887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Lorem Ipsum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2877900" y="3887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Lorem Ipsum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1187400" y="3887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Lorem Ipsum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5" name="Google Shape;165;p28"/>
          <p:cNvGraphicFramePr/>
          <p:nvPr/>
        </p:nvGraphicFramePr>
        <p:xfrm>
          <a:off x="2146675" y="16517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{E69C5000-0740-4032-8716-BA6EE69E875E}</a:tableStyleId>
              </a:tblPr>
              <a:tblGrid>
                <a:gridCol w="1212675"/>
                <a:gridCol w="1212675"/>
                <a:gridCol w="1212675"/>
                <a:gridCol w="1212675"/>
              </a:tblGrid>
              <a:tr h="6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B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0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Yellow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0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Blue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0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Orange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>
            <a:off x="1556426" y="1438825"/>
            <a:ext cx="6088618" cy="2900483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3" name="Google Shape;173;p29"/>
          <p:cNvSpPr/>
          <p:nvPr/>
        </p:nvSpPr>
        <p:spPr>
          <a:xfrm>
            <a:off x="2564725" y="2083525"/>
            <a:ext cx="6822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our office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9"/>
          <p:cNvSpPr/>
          <p:nvPr/>
        </p:nvSpPr>
        <p:spPr>
          <a:xfrm>
            <a:off x="2019325" y="2381600"/>
            <a:ext cx="127500" cy="127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3246925" y="3573850"/>
            <a:ext cx="127500" cy="127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/>
          <p:nvPr/>
        </p:nvSpPr>
        <p:spPr>
          <a:xfrm>
            <a:off x="4054975" y="2189950"/>
            <a:ext cx="127500" cy="127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/>
          <p:nvPr/>
        </p:nvSpPr>
        <p:spPr>
          <a:xfrm>
            <a:off x="4603200" y="3818275"/>
            <a:ext cx="127500" cy="127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6660875" y="3818275"/>
            <a:ext cx="127500" cy="127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6196075" y="2593475"/>
            <a:ext cx="127500" cy="1275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idx="4294967295" type="ctrTitle"/>
          </p:nvPr>
        </p:nvSpPr>
        <p:spPr>
          <a:xfrm>
            <a:off x="1952250" y="1583350"/>
            <a:ext cx="5239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186" name="Google Shape;186;p30"/>
          <p:cNvSpPr txBox="1"/>
          <p:nvPr>
            <p:ph idx="4294967295" type="subTitle"/>
          </p:nvPr>
        </p:nvSpPr>
        <p:spPr>
          <a:xfrm>
            <a:off x="1952250" y="2840054"/>
            <a:ext cx="52395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Whoa! That’s a big number, aren’t you proud?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idx="4294967295" type="ctrTitle"/>
          </p:nvPr>
        </p:nvSpPr>
        <p:spPr>
          <a:xfrm>
            <a:off x="1999200" y="648000"/>
            <a:ext cx="51456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89,526,124$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93" name="Google Shape;193;p31"/>
          <p:cNvSpPr txBox="1"/>
          <p:nvPr>
            <p:ph idx="4294967295" type="subTitle"/>
          </p:nvPr>
        </p:nvSpPr>
        <p:spPr>
          <a:xfrm>
            <a:off x="1999200" y="1411308"/>
            <a:ext cx="51456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That’s a lot of money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4" name="Google Shape;194;p31"/>
          <p:cNvSpPr txBox="1"/>
          <p:nvPr>
            <p:ph idx="4294967295" type="ctrTitle"/>
          </p:nvPr>
        </p:nvSpPr>
        <p:spPr>
          <a:xfrm>
            <a:off x="1999200" y="3276893"/>
            <a:ext cx="51456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100%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95" name="Google Shape;195;p31"/>
          <p:cNvSpPr txBox="1"/>
          <p:nvPr>
            <p:ph idx="4294967295" type="subTitle"/>
          </p:nvPr>
        </p:nvSpPr>
        <p:spPr>
          <a:xfrm>
            <a:off x="1999200" y="4040201"/>
            <a:ext cx="51456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Total success!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" name="Google Shape;196;p31"/>
          <p:cNvSpPr txBox="1"/>
          <p:nvPr>
            <p:ph idx="4294967295" type="ctrTitle"/>
          </p:nvPr>
        </p:nvSpPr>
        <p:spPr>
          <a:xfrm>
            <a:off x="1999200" y="1962447"/>
            <a:ext cx="51456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185,244 users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97" name="Google Shape;197;p31"/>
          <p:cNvSpPr txBox="1"/>
          <p:nvPr>
            <p:ph idx="4294967295" type="subTitle"/>
          </p:nvPr>
        </p:nvSpPr>
        <p:spPr>
          <a:xfrm>
            <a:off x="1999200" y="2725755"/>
            <a:ext cx="51456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And a lot of users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1628248" y="2065192"/>
            <a:ext cx="1379400" cy="137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first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06" name="Google Shape;206;p32"/>
          <p:cNvSpPr/>
          <p:nvPr/>
        </p:nvSpPr>
        <p:spPr>
          <a:xfrm>
            <a:off x="3882303" y="2065192"/>
            <a:ext cx="1379400" cy="137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second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6136357" y="2065192"/>
            <a:ext cx="1379400" cy="137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last</a:t>
            </a:r>
            <a:endParaRPr sz="18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208" name="Google Shape;208;p32"/>
          <p:cNvGrpSpPr/>
          <p:nvPr/>
        </p:nvGrpSpPr>
        <p:grpSpPr>
          <a:xfrm>
            <a:off x="2620304" y="2637811"/>
            <a:ext cx="1468387" cy="190869"/>
            <a:chOff x="2266178" y="2764475"/>
            <a:chExt cx="1792245" cy="232966"/>
          </a:xfrm>
        </p:grpSpPr>
        <p:sp>
          <p:nvSpPr>
            <p:cNvPr id="209" name="Google Shape;209;p32"/>
            <p:cNvSpPr/>
            <p:nvPr/>
          </p:nvSpPr>
          <p:spPr>
            <a:xfrm>
              <a:off x="2266178" y="2855800"/>
              <a:ext cx="1683567" cy="102978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3870041" y="2764475"/>
              <a:ext cx="188382" cy="232966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32"/>
          <p:cNvGrpSpPr/>
          <p:nvPr/>
        </p:nvGrpSpPr>
        <p:grpSpPr>
          <a:xfrm>
            <a:off x="5058472" y="2659390"/>
            <a:ext cx="1468387" cy="190869"/>
            <a:chOff x="2266178" y="2764475"/>
            <a:chExt cx="1792245" cy="232966"/>
          </a:xfrm>
        </p:grpSpPr>
        <p:sp>
          <p:nvSpPr>
            <p:cNvPr id="212" name="Google Shape;212;p32"/>
            <p:cNvSpPr/>
            <p:nvPr/>
          </p:nvSpPr>
          <p:spPr>
            <a:xfrm>
              <a:off x="2266178" y="2855800"/>
              <a:ext cx="1683567" cy="102978"/>
            </a:xfrm>
            <a:custGeom>
              <a:rect b="b" l="l" r="r" t="t"/>
              <a:pathLst>
                <a:path extrusionOk="0" h="2831" w="27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3870041" y="2764475"/>
              <a:ext cx="188382" cy="232966"/>
            </a:xfrm>
            <a:custGeom>
              <a:rect b="b" l="l" r="r" t="t"/>
              <a:pathLst>
                <a:path extrusionOk="0" h="8869" w="7171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1628275" y="1428825"/>
            <a:ext cx="1786500" cy="12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20" name="Google Shape;220;p33"/>
          <p:cNvSpPr txBox="1"/>
          <p:nvPr>
            <p:ph idx="2" type="body"/>
          </p:nvPr>
        </p:nvSpPr>
        <p:spPr>
          <a:xfrm>
            <a:off x="3646725" y="1428825"/>
            <a:ext cx="1786500" cy="12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21" name="Google Shape;221;p33"/>
          <p:cNvSpPr txBox="1"/>
          <p:nvPr>
            <p:ph idx="3" type="body"/>
          </p:nvPr>
        </p:nvSpPr>
        <p:spPr>
          <a:xfrm>
            <a:off x="5665175" y="1428825"/>
            <a:ext cx="1786500" cy="12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1628275" y="2909550"/>
            <a:ext cx="1786500" cy="12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24" name="Google Shape;224;p33"/>
          <p:cNvSpPr txBox="1"/>
          <p:nvPr>
            <p:ph idx="2" type="body"/>
          </p:nvPr>
        </p:nvSpPr>
        <p:spPr>
          <a:xfrm>
            <a:off x="3646725" y="2909550"/>
            <a:ext cx="1786500" cy="12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25" name="Google Shape;225;p33"/>
          <p:cNvSpPr txBox="1"/>
          <p:nvPr>
            <p:ph idx="3" type="body"/>
          </p:nvPr>
        </p:nvSpPr>
        <p:spPr>
          <a:xfrm>
            <a:off x="5665175" y="2909550"/>
            <a:ext cx="1786500" cy="12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068100" y="4101500"/>
            <a:ext cx="30078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400"/>
              <a:t>You can insert graphs from</a:t>
            </a:r>
            <a:br>
              <a:rPr lang="en" sz="1400"/>
            </a:br>
            <a:r>
              <a:rPr lang="en" sz="1400"/>
              <a:t>Excel or Google Sheets</a:t>
            </a:r>
            <a:endParaRPr sz="1400"/>
          </a:p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2" name="Google Shape;232;p34"/>
          <p:cNvCxnSpPr/>
          <p:nvPr/>
        </p:nvCxnSpPr>
        <p:spPr>
          <a:xfrm>
            <a:off x="3106425" y="1074699"/>
            <a:ext cx="2908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4"/>
          <p:cNvCxnSpPr/>
          <p:nvPr/>
        </p:nvCxnSpPr>
        <p:spPr>
          <a:xfrm>
            <a:off x="3106425" y="1784182"/>
            <a:ext cx="2908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4"/>
          <p:cNvCxnSpPr/>
          <p:nvPr/>
        </p:nvCxnSpPr>
        <p:spPr>
          <a:xfrm>
            <a:off x="3106425" y="2493664"/>
            <a:ext cx="2908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4"/>
          <p:cNvCxnSpPr/>
          <p:nvPr/>
        </p:nvCxnSpPr>
        <p:spPr>
          <a:xfrm>
            <a:off x="3106425" y="3203147"/>
            <a:ext cx="2908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4"/>
          <p:cNvCxnSpPr/>
          <p:nvPr/>
        </p:nvCxnSpPr>
        <p:spPr>
          <a:xfrm>
            <a:off x="3106425" y="3934528"/>
            <a:ext cx="2908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4"/>
          <p:cNvSpPr txBox="1"/>
          <p:nvPr/>
        </p:nvSpPr>
        <p:spPr>
          <a:xfrm>
            <a:off x="3106425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4000</a:t>
            </a:r>
            <a:endParaRPr sz="10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3000</a:t>
            </a:r>
            <a:endParaRPr sz="10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2000</a:t>
            </a:r>
            <a:endParaRPr sz="10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1000</a:t>
            </a:r>
            <a:endParaRPr sz="10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0</a:t>
            </a:r>
            <a:endParaRPr sz="10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3508070" y="2380936"/>
            <a:ext cx="939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3634341" y="1986873"/>
            <a:ext cx="939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3760612" y="2493664"/>
            <a:ext cx="939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4212470" y="2694727"/>
            <a:ext cx="939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4338741" y="2096343"/>
            <a:ext cx="939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4465012" y="1229023"/>
            <a:ext cx="939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>
            <a:off x="4916870" y="2140119"/>
            <a:ext cx="939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5043141" y="1074575"/>
            <a:ext cx="939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5169412" y="2322562"/>
            <a:ext cx="939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5621271" y="2753101"/>
            <a:ext cx="939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5747542" y="1293618"/>
            <a:ext cx="939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5873813" y="1607409"/>
            <a:ext cx="939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1628225" y="3448725"/>
            <a:ext cx="5887500" cy="7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More info on how to use this template at </a:t>
            </a:r>
            <a:r>
              <a:rPr b="1" lang="en" sz="1200" u="sng">
                <a:solidFill>
                  <a:schemeClr val="hlink"/>
                </a:solidFill>
                <a:hlinkClick r:id="rId4"/>
              </a:rPr>
              <a:t>www.slidescarnival.com/help-use-presentation-template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This template is free to use under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Creative Commons Attribution license</a:t>
            </a:r>
            <a:r>
              <a:rPr lang="en" sz="1200"/>
              <a:t>. You can keep the Credits slide or mention SlidesCarnival and other resources used in a slide footer.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2137950" y="1973175"/>
            <a:ext cx="1281900" cy="134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Patrick Hand SC"/>
                <a:ea typeface="Patrick Hand SC"/>
                <a:cs typeface="Patrick Hand SC"/>
                <a:sym typeface="Patrick Hand SC"/>
              </a:rPr>
              <a:t>Mobile</a:t>
            </a:r>
            <a:r>
              <a:rPr b="1" lang="en" sz="1200">
                <a:latin typeface="Patrick Hand SC"/>
                <a:ea typeface="Patrick Hand SC"/>
                <a:cs typeface="Patrick Hand SC"/>
                <a:sym typeface="Patrick Hand SC"/>
              </a:rPr>
              <a:t> project</a:t>
            </a:r>
            <a:endParaRPr b="1" sz="1200"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 rotWithShape="1">
          <a:blip r:embed="rId4">
            <a:alphaModFix/>
          </a:blip>
          <a:srcRect b="23786" l="0" r="0" t="0"/>
          <a:stretch/>
        </p:blipFill>
        <p:spPr>
          <a:xfrm>
            <a:off x="3879521" y="1354296"/>
            <a:ext cx="1370050" cy="24564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1752950" y="1475875"/>
            <a:ext cx="1281900" cy="134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Patrick Hand SC"/>
                <a:ea typeface="Patrick Hand SC"/>
                <a:cs typeface="Patrick Hand SC"/>
                <a:sym typeface="Patrick Hand SC"/>
              </a:rPr>
              <a:t>Tablet</a:t>
            </a:r>
            <a:r>
              <a:rPr b="1" lang="en" sz="1200">
                <a:latin typeface="Patrick Hand SC"/>
                <a:ea typeface="Patrick Hand SC"/>
                <a:cs typeface="Patrick Hand SC"/>
                <a:sym typeface="Patrick Hand SC"/>
              </a:rPr>
              <a:t> project</a:t>
            </a:r>
            <a:endParaRPr b="1" sz="1200"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056" y="1030125"/>
            <a:ext cx="2323951" cy="3098624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7"/>
          <p:cNvSpPr txBox="1"/>
          <p:nvPr>
            <p:ph idx="4294967295" type="ctrTitle"/>
          </p:nvPr>
        </p:nvSpPr>
        <p:spPr>
          <a:xfrm>
            <a:off x="1918700" y="1485548"/>
            <a:ext cx="5306700" cy="68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Thanks</a:t>
            </a:r>
            <a:r>
              <a:rPr lang="en" sz="6000">
                <a:solidFill>
                  <a:schemeClr val="accent6"/>
                </a:solidFill>
              </a:rPr>
              <a:t>!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270" name="Google Shape;270;p37"/>
          <p:cNvSpPr txBox="1"/>
          <p:nvPr>
            <p:ph idx="4294967295" type="subTitle"/>
          </p:nvPr>
        </p:nvSpPr>
        <p:spPr>
          <a:xfrm>
            <a:off x="1918700" y="2192769"/>
            <a:ext cx="5306700" cy="18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Any questions?</a:t>
            </a:r>
            <a:endParaRPr b="1"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</a:t>
            </a:r>
            <a:r>
              <a:rPr lang="en">
                <a:solidFill>
                  <a:schemeClr val="lt1"/>
                </a:solidFill>
              </a:rPr>
              <a:t>ind me at @username &amp; user@mail.me</a:t>
            </a:r>
            <a:endParaRPr b="1"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&gt;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&gt;"/>
            </a:pPr>
            <a:r>
              <a:rPr lang="en" sz="1800"/>
              <a:t>Titles: Patrick Hand SC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&gt;"/>
            </a:pPr>
            <a:r>
              <a:rPr lang="en" sz="1800"/>
              <a:t>Body copy: Patrick Hand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https://www.1001fonts.com/patrick-hand-font.html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4" name="Google Shape;284;p39"/>
          <p:cNvSpPr txBox="1"/>
          <p:nvPr/>
        </p:nvSpPr>
        <p:spPr>
          <a:xfrm>
            <a:off x="1628275" y="3761525"/>
            <a:ext cx="5887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  <a:latin typeface="Patrick Hand"/>
                <a:ea typeface="Patrick Hand"/>
                <a:cs typeface="Patrick Hand"/>
                <a:sym typeface="Patrick Ha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91" name="Google Shape;291;p40"/>
          <p:cNvSpPr txBox="1"/>
          <p:nvPr>
            <p:ph idx="1" type="subTitle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41"/>
          <p:cNvSpPr/>
          <p:nvPr/>
        </p:nvSpPr>
        <p:spPr>
          <a:xfrm>
            <a:off x="6953807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DEC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99" name="Google Shape;299;p41"/>
          <p:cNvSpPr/>
          <p:nvPr/>
        </p:nvSpPr>
        <p:spPr>
          <a:xfrm>
            <a:off x="6449361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NOV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5944915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OCT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01" name="Google Shape;301;p41"/>
          <p:cNvSpPr/>
          <p:nvPr/>
        </p:nvSpPr>
        <p:spPr>
          <a:xfrm>
            <a:off x="5440469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SEP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02" name="Google Shape;302;p41"/>
          <p:cNvSpPr/>
          <p:nvPr/>
        </p:nvSpPr>
        <p:spPr>
          <a:xfrm>
            <a:off x="4936023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AUG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4431577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JUL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3927131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JUN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3422684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MAY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2918238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APR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2413792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MAR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08" name="Google Shape;308;p41"/>
          <p:cNvSpPr/>
          <p:nvPr/>
        </p:nvSpPr>
        <p:spPr>
          <a:xfrm>
            <a:off x="1909346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FEB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09" name="Google Shape;309;p41"/>
          <p:cNvSpPr/>
          <p:nvPr/>
        </p:nvSpPr>
        <p:spPr>
          <a:xfrm>
            <a:off x="1404900" y="2493662"/>
            <a:ext cx="628800" cy="282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JAN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10" name="Google Shape;310;p41"/>
          <p:cNvSpPr/>
          <p:nvPr/>
        </p:nvSpPr>
        <p:spPr>
          <a:xfrm>
            <a:off x="1325500" y="2493674"/>
            <a:ext cx="203700" cy="2826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1" name="Google Shape;311;p41"/>
          <p:cNvCxnSpPr/>
          <p:nvPr/>
        </p:nvCxnSpPr>
        <p:spPr>
          <a:xfrm rot="10800000">
            <a:off x="1630068" y="2153403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2" name="Google Shape;312;p41"/>
          <p:cNvSpPr txBox="1"/>
          <p:nvPr/>
        </p:nvSpPr>
        <p:spPr>
          <a:xfrm>
            <a:off x="1598718" y="1755350"/>
            <a:ext cx="954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13" name="Google Shape;313;p41"/>
          <p:cNvCxnSpPr/>
          <p:nvPr/>
        </p:nvCxnSpPr>
        <p:spPr>
          <a:xfrm rot="10800000">
            <a:off x="2639775" y="2153403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4" name="Google Shape;314;p41"/>
          <p:cNvSpPr txBox="1"/>
          <p:nvPr/>
        </p:nvSpPr>
        <p:spPr>
          <a:xfrm>
            <a:off x="2609577" y="1755350"/>
            <a:ext cx="954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Red is the colour of danger and courage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15" name="Google Shape;315;p41"/>
          <p:cNvCxnSpPr/>
          <p:nvPr/>
        </p:nvCxnSpPr>
        <p:spPr>
          <a:xfrm rot="10800000">
            <a:off x="3649483" y="2153403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6" name="Google Shape;316;p41"/>
          <p:cNvSpPr txBox="1"/>
          <p:nvPr/>
        </p:nvSpPr>
        <p:spPr>
          <a:xfrm>
            <a:off x="3620436" y="1755350"/>
            <a:ext cx="954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17" name="Google Shape;317;p41"/>
          <p:cNvCxnSpPr/>
          <p:nvPr/>
        </p:nvCxnSpPr>
        <p:spPr>
          <a:xfrm rot="10800000">
            <a:off x="4659190" y="2153403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8" name="Google Shape;318;p41"/>
          <p:cNvSpPr txBox="1"/>
          <p:nvPr/>
        </p:nvSpPr>
        <p:spPr>
          <a:xfrm>
            <a:off x="4631295" y="1755350"/>
            <a:ext cx="954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19" name="Google Shape;319;p41"/>
          <p:cNvCxnSpPr/>
          <p:nvPr/>
        </p:nvCxnSpPr>
        <p:spPr>
          <a:xfrm rot="10800000">
            <a:off x="5668898" y="2153403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0" name="Google Shape;320;p41"/>
          <p:cNvSpPr txBox="1"/>
          <p:nvPr/>
        </p:nvSpPr>
        <p:spPr>
          <a:xfrm>
            <a:off x="5642154" y="1755350"/>
            <a:ext cx="954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21" name="Google Shape;321;p41"/>
          <p:cNvCxnSpPr/>
          <p:nvPr/>
        </p:nvCxnSpPr>
        <p:spPr>
          <a:xfrm rot="10800000">
            <a:off x="6678605" y="2153403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2" name="Google Shape;322;p41"/>
          <p:cNvSpPr txBox="1"/>
          <p:nvPr/>
        </p:nvSpPr>
        <p:spPr>
          <a:xfrm>
            <a:off x="6653013" y="1755350"/>
            <a:ext cx="954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23" name="Google Shape;323;p41"/>
          <p:cNvCxnSpPr/>
          <p:nvPr/>
        </p:nvCxnSpPr>
        <p:spPr>
          <a:xfrm rot="10800000">
            <a:off x="2142676" y="2758434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4" name="Google Shape;324;p41"/>
          <p:cNvSpPr txBox="1"/>
          <p:nvPr/>
        </p:nvSpPr>
        <p:spPr>
          <a:xfrm>
            <a:off x="2089075" y="3133975"/>
            <a:ext cx="954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25" name="Google Shape;325;p41"/>
          <p:cNvCxnSpPr/>
          <p:nvPr/>
        </p:nvCxnSpPr>
        <p:spPr>
          <a:xfrm rot="10800000">
            <a:off x="3152383" y="2758434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6" name="Google Shape;326;p41"/>
          <p:cNvSpPr txBox="1"/>
          <p:nvPr/>
        </p:nvSpPr>
        <p:spPr>
          <a:xfrm>
            <a:off x="3105783" y="3133975"/>
            <a:ext cx="954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27" name="Google Shape;327;p41"/>
          <p:cNvCxnSpPr/>
          <p:nvPr/>
        </p:nvCxnSpPr>
        <p:spPr>
          <a:xfrm rot="10800000">
            <a:off x="4162091" y="2758434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8" name="Google Shape;328;p41"/>
          <p:cNvSpPr txBox="1"/>
          <p:nvPr/>
        </p:nvSpPr>
        <p:spPr>
          <a:xfrm>
            <a:off x="4122491" y="3133975"/>
            <a:ext cx="954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29" name="Google Shape;329;p41"/>
          <p:cNvCxnSpPr/>
          <p:nvPr/>
        </p:nvCxnSpPr>
        <p:spPr>
          <a:xfrm rot="10800000">
            <a:off x="5171798" y="2758434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0" name="Google Shape;330;p41"/>
          <p:cNvSpPr txBox="1"/>
          <p:nvPr/>
        </p:nvSpPr>
        <p:spPr>
          <a:xfrm>
            <a:off x="5139200" y="3133975"/>
            <a:ext cx="954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Red is the colour of danger and courage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31" name="Google Shape;331;p41"/>
          <p:cNvCxnSpPr/>
          <p:nvPr/>
        </p:nvCxnSpPr>
        <p:spPr>
          <a:xfrm rot="10800000">
            <a:off x="6181506" y="2758434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2" name="Google Shape;332;p41"/>
          <p:cNvSpPr txBox="1"/>
          <p:nvPr/>
        </p:nvSpPr>
        <p:spPr>
          <a:xfrm>
            <a:off x="6155908" y="3133975"/>
            <a:ext cx="9549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333" name="Google Shape;333;p41"/>
          <p:cNvCxnSpPr/>
          <p:nvPr/>
        </p:nvCxnSpPr>
        <p:spPr>
          <a:xfrm rot="10800000">
            <a:off x="7191213" y="2758434"/>
            <a:ext cx="0" cy="357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4" name="Google Shape;334;p41"/>
          <p:cNvSpPr txBox="1"/>
          <p:nvPr/>
        </p:nvSpPr>
        <p:spPr>
          <a:xfrm>
            <a:off x="7162335" y="3133975"/>
            <a:ext cx="7905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40" name="Google Shape;340;p42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42"/>
          <p:cNvSpPr/>
          <p:nvPr/>
        </p:nvSpPr>
        <p:spPr>
          <a:xfrm>
            <a:off x="1323050" y="2517308"/>
            <a:ext cx="6492240" cy="717841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2"/>
          <p:cNvSpPr/>
          <p:nvPr/>
        </p:nvSpPr>
        <p:spPr>
          <a:xfrm>
            <a:off x="1323050" y="2517308"/>
            <a:ext cx="6492240" cy="717841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42"/>
          <p:cNvGrpSpPr/>
          <p:nvPr/>
        </p:nvGrpSpPr>
        <p:grpSpPr>
          <a:xfrm>
            <a:off x="2592423" y="2042834"/>
            <a:ext cx="336398" cy="336398"/>
            <a:chOff x="1786339" y="1703401"/>
            <a:chExt cx="473400" cy="473400"/>
          </a:xfrm>
        </p:grpSpPr>
        <p:sp>
          <p:nvSpPr>
            <p:cNvPr id="344" name="Google Shape;344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1</a:t>
              </a:r>
              <a:endParaRPr sz="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346" name="Google Shape;346;p42"/>
          <p:cNvGrpSpPr/>
          <p:nvPr/>
        </p:nvGrpSpPr>
        <p:grpSpPr>
          <a:xfrm>
            <a:off x="4033573" y="2042834"/>
            <a:ext cx="336398" cy="336398"/>
            <a:chOff x="3814414" y="1703401"/>
            <a:chExt cx="473400" cy="473400"/>
          </a:xfrm>
        </p:grpSpPr>
        <p:sp>
          <p:nvSpPr>
            <p:cNvPr id="347" name="Google Shape;347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3</a:t>
              </a:r>
              <a:endParaRPr sz="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349" name="Google Shape;349;p42"/>
          <p:cNvGrpSpPr/>
          <p:nvPr/>
        </p:nvGrpSpPr>
        <p:grpSpPr>
          <a:xfrm>
            <a:off x="5474723" y="2042834"/>
            <a:ext cx="336398" cy="336398"/>
            <a:chOff x="5842489" y="1703401"/>
            <a:chExt cx="473400" cy="473400"/>
          </a:xfrm>
        </p:grpSpPr>
        <p:sp>
          <p:nvSpPr>
            <p:cNvPr id="350" name="Google Shape;350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5</a:t>
              </a:r>
              <a:endParaRPr sz="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352" name="Google Shape;352;p42"/>
          <p:cNvGrpSpPr/>
          <p:nvPr/>
        </p:nvGrpSpPr>
        <p:grpSpPr>
          <a:xfrm>
            <a:off x="6212557" y="3373716"/>
            <a:ext cx="336398" cy="336398"/>
            <a:chOff x="6880814" y="3576300"/>
            <a:chExt cx="473400" cy="473400"/>
          </a:xfrm>
        </p:grpSpPr>
        <p:sp>
          <p:nvSpPr>
            <p:cNvPr id="353" name="Google Shape;353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354" name="Google Shape;354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6</a:t>
              </a:r>
              <a:endParaRPr sz="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355" name="Google Shape;355;p42"/>
          <p:cNvGrpSpPr/>
          <p:nvPr/>
        </p:nvGrpSpPr>
        <p:grpSpPr>
          <a:xfrm>
            <a:off x="4771407" y="3373716"/>
            <a:ext cx="336398" cy="336398"/>
            <a:chOff x="4852739" y="3576300"/>
            <a:chExt cx="473400" cy="473400"/>
          </a:xfrm>
        </p:grpSpPr>
        <p:sp>
          <p:nvSpPr>
            <p:cNvPr id="356" name="Google Shape;356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4</a:t>
              </a:r>
              <a:endParaRPr sz="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358" name="Google Shape;358;p42"/>
          <p:cNvGrpSpPr/>
          <p:nvPr/>
        </p:nvGrpSpPr>
        <p:grpSpPr>
          <a:xfrm>
            <a:off x="3330256" y="3373716"/>
            <a:ext cx="336398" cy="336398"/>
            <a:chOff x="2824664" y="3576300"/>
            <a:chExt cx="473400" cy="473400"/>
          </a:xfrm>
        </p:grpSpPr>
        <p:sp>
          <p:nvSpPr>
            <p:cNvPr id="359" name="Google Shape;359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360" name="Google Shape;360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2</a:t>
              </a:r>
              <a:endParaRPr sz="6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sp>
        <p:nvSpPr>
          <p:cNvPr id="361" name="Google Shape;361;p42"/>
          <p:cNvSpPr txBox="1"/>
          <p:nvPr/>
        </p:nvSpPr>
        <p:spPr>
          <a:xfrm>
            <a:off x="2303603" y="1653950"/>
            <a:ext cx="914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62" name="Google Shape;362;p42"/>
          <p:cNvSpPr txBox="1"/>
          <p:nvPr/>
        </p:nvSpPr>
        <p:spPr>
          <a:xfrm>
            <a:off x="3722969" y="1653950"/>
            <a:ext cx="914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Red is the colour of danger and courage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63" name="Google Shape;363;p42"/>
          <p:cNvSpPr txBox="1"/>
          <p:nvPr/>
        </p:nvSpPr>
        <p:spPr>
          <a:xfrm>
            <a:off x="5186003" y="1653950"/>
            <a:ext cx="914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64" name="Google Shape;364;p42"/>
          <p:cNvSpPr txBox="1"/>
          <p:nvPr/>
        </p:nvSpPr>
        <p:spPr>
          <a:xfrm>
            <a:off x="3041460" y="3720091"/>
            <a:ext cx="914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65" name="Google Shape;365;p42"/>
          <p:cNvSpPr txBox="1"/>
          <p:nvPr/>
        </p:nvSpPr>
        <p:spPr>
          <a:xfrm>
            <a:off x="4482660" y="3720091"/>
            <a:ext cx="914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5923860" y="3720091"/>
            <a:ext cx="914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372" name="Google Shape;372;p43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3" name="Google Shape;373;p43"/>
          <p:cNvGraphicFramePr/>
          <p:nvPr/>
        </p:nvGraphicFramePr>
        <p:xfrm>
          <a:off x="133245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{E69C5000-0740-4032-8716-BA6EE69E875E}</a:tableStyleId>
              </a:tblPr>
              <a:tblGrid>
                <a:gridCol w="1114775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0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Week 1</a:t>
                      </a:r>
                      <a:endParaRPr b="1"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Week 2</a:t>
                      </a:r>
                      <a:endParaRPr b="1"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0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8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8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8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8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08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379" name="Google Shape;379;p44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4"/>
          <p:cNvSpPr/>
          <p:nvPr/>
        </p:nvSpPr>
        <p:spPr>
          <a:xfrm>
            <a:off x="1700100" y="1614225"/>
            <a:ext cx="2814000" cy="1202400"/>
          </a:xfrm>
          <a:prstGeom prst="rect">
            <a:avLst/>
          </a:prstGeom>
          <a:solidFill>
            <a:srgbClr val="393B44">
              <a:alpha val="7819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STRENGTHS</a:t>
            </a:r>
            <a:endParaRPr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81" name="Google Shape;381;p44"/>
          <p:cNvSpPr/>
          <p:nvPr/>
        </p:nvSpPr>
        <p:spPr>
          <a:xfrm>
            <a:off x="4646099" y="1614225"/>
            <a:ext cx="2814000" cy="1202400"/>
          </a:xfrm>
          <a:prstGeom prst="rect">
            <a:avLst/>
          </a:prstGeom>
          <a:solidFill>
            <a:srgbClr val="393B44">
              <a:alpha val="7819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WEAKNESSES</a:t>
            </a:r>
            <a:endParaRPr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82" name="Google Shape;382;p44"/>
          <p:cNvSpPr/>
          <p:nvPr/>
        </p:nvSpPr>
        <p:spPr>
          <a:xfrm>
            <a:off x="1700100" y="2948525"/>
            <a:ext cx="2814000" cy="1202400"/>
          </a:xfrm>
          <a:prstGeom prst="rect">
            <a:avLst/>
          </a:prstGeom>
          <a:solidFill>
            <a:srgbClr val="393B44">
              <a:alpha val="7819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Black is the color of ebony and of outer space</a:t>
            </a:r>
            <a:endParaRPr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OPPORTUNITIES</a:t>
            </a:r>
            <a:endParaRPr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4646099" y="2948525"/>
            <a:ext cx="2814000" cy="1202400"/>
          </a:xfrm>
          <a:prstGeom prst="rect">
            <a:avLst/>
          </a:prstGeom>
          <a:solidFill>
            <a:srgbClr val="393B44">
              <a:alpha val="7819"/>
            </a:srgbClr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White is the color of milk and fresh snow</a:t>
            </a:r>
            <a:endParaRPr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THREATS</a:t>
            </a:r>
            <a:endParaRPr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84" name="Google Shape;384;p44"/>
          <p:cNvSpPr/>
          <p:nvPr/>
        </p:nvSpPr>
        <p:spPr>
          <a:xfrm>
            <a:off x="3597878" y="1898756"/>
            <a:ext cx="1833900" cy="1833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4"/>
          <p:cNvSpPr/>
          <p:nvPr/>
        </p:nvSpPr>
        <p:spPr>
          <a:xfrm rot="5400000">
            <a:off x="3730234" y="1898756"/>
            <a:ext cx="1833900" cy="1833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/>
          <p:cNvSpPr/>
          <p:nvPr/>
        </p:nvSpPr>
        <p:spPr>
          <a:xfrm rot="10800000">
            <a:off x="3730234" y="2032136"/>
            <a:ext cx="1833900" cy="1833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4"/>
          <p:cNvSpPr/>
          <p:nvPr/>
        </p:nvSpPr>
        <p:spPr>
          <a:xfrm rot="-5400000">
            <a:off x="3597878" y="2032136"/>
            <a:ext cx="1833900" cy="18339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4"/>
          <p:cNvSpPr/>
          <p:nvPr/>
        </p:nvSpPr>
        <p:spPr>
          <a:xfrm>
            <a:off x="4081910" y="2281320"/>
            <a:ext cx="209946" cy="3299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atrick Hand SC"/>
              </a:rPr>
              <a:t>S</a:t>
            </a:r>
          </a:p>
        </p:txBody>
      </p:sp>
      <p:sp>
        <p:nvSpPr>
          <p:cNvPr id="389" name="Google Shape;389;p44"/>
          <p:cNvSpPr/>
          <p:nvPr/>
        </p:nvSpPr>
        <p:spPr>
          <a:xfrm>
            <a:off x="4852538" y="2287177"/>
            <a:ext cx="289145" cy="3322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atrick Hand SC"/>
              </a:rPr>
              <a:t>W</a:t>
            </a:r>
          </a:p>
        </p:txBody>
      </p:sp>
      <p:sp>
        <p:nvSpPr>
          <p:cNvPr id="390" name="Google Shape;390;p44"/>
          <p:cNvSpPr/>
          <p:nvPr/>
        </p:nvSpPr>
        <p:spPr>
          <a:xfrm>
            <a:off x="4055667" y="3120806"/>
            <a:ext cx="244156" cy="3317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atrick Hand SC"/>
              </a:rPr>
              <a:t>O</a:t>
            </a:r>
          </a:p>
        </p:txBody>
      </p:sp>
      <p:sp>
        <p:nvSpPr>
          <p:cNvPr id="391" name="Google Shape;391;p44"/>
          <p:cNvSpPr/>
          <p:nvPr/>
        </p:nvSpPr>
        <p:spPr>
          <a:xfrm>
            <a:off x="4939234" y="3126663"/>
            <a:ext cx="243219" cy="328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atrick Hand SC"/>
              </a:rPr>
              <a:t>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4294967295" type="ctrTitle"/>
          </p:nvPr>
        </p:nvSpPr>
        <p:spPr>
          <a:xfrm>
            <a:off x="1918700" y="1485548"/>
            <a:ext cx="5306700" cy="68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Hello!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78" name="Google Shape;78;p18"/>
          <p:cNvSpPr txBox="1"/>
          <p:nvPr>
            <p:ph idx="4294967295" type="subTitle"/>
          </p:nvPr>
        </p:nvSpPr>
        <p:spPr>
          <a:xfrm>
            <a:off x="1918700" y="2192769"/>
            <a:ext cx="5306700" cy="18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I am Jayden Smith</a:t>
            </a:r>
            <a:endParaRPr b="1"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 am here because I love to give presentations.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You can find me at @username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97" name="Google Shape;397;p45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5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Key Activities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b="1" sz="8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99" name="Google Shape;399;p45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Key Resources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00" name="Google Shape;400;p45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Value Propositions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01" name="Google Shape;401;p45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Customer Relationships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Channels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Customer Segments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04" name="Google Shape;404;p45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Key Partners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b="1" sz="8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05" name="Google Shape;405;p45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Cost Structure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06" name="Google Shape;406;p45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Revenue Streams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b="1" sz="9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07" name="Google Shape;407;p45"/>
          <p:cNvSpPr/>
          <p:nvPr/>
        </p:nvSpPr>
        <p:spPr>
          <a:xfrm>
            <a:off x="4297253" y="3732400"/>
            <a:ext cx="198541" cy="201044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5"/>
          <p:cNvSpPr/>
          <p:nvPr/>
        </p:nvSpPr>
        <p:spPr>
          <a:xfrm>
            <a:off x="6884808" y="543222"/>
            <a:ext cx="196873" cy="174075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5"/>
          <p:cNvSpPr/>
          <p:nvPr/>
        </p:nvSpPr>
        <p:spPr>
          <a:xfrm>
            <a:off x="1718760" y="543289"/>
            <a:ext cx="191034" cy="191868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5"/>
          <p:cNvSpPr/>
          <p:nvPr/>
        </p:nvSpPr>
        <p:spPr>
          <a:xfrm>
            <a:off x="8626235" y="543217"/>
            <a:ext cx="179355" cy="189925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5"/>
          <p:cNvSpPr/>
          <p:nvPr/>
        </p:nvSpPr>
        <p:spPr>
          <a:xfrm>
            <a:off x="8598149" y="3732570"/>
            <a:ext cx="207443" cy="152946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5"/>
          <p:cNvSpPr/>
          <p:nvPr/>
        </p:nvSpPr>
        <p:spPr>
          <a:xfrm>
            <a:off x="3443920" y="543312"/>
            <a:ext cx="189925" cy="190199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5"/>
          <p:cNvSpPr/>
          <p:nvPr/>
        </p:nvSpPr>
        <p:spPr>
          <a:xfrm>
            <a:off x="5137800" y="543229"/>
            <a:ext cx="219945" cy="226904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5"/>
          <p:cNvSpPr/>
          <p:nvPr/>
        </p:nvSpPr>
        <p:spPr>
          <a:xfrm>
            <a:off x="6828073" y="2141654"/>
            <a:ext cx="253599" cy="242754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5"/>
          <p:cNvSpPr/>
          <p:nvPr/>
        </p:nvSpPr>
        <p:spPr>
          <a:xfrm>
            <a:off x="3380278" y="2137889"/>
            <a:ext cx="253583" cy="230105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21" name="Google Shape;421;p46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2" name="Google Shape;422;p46"/>
          <p:cNvGrpSpPr/>
          <p:nvPr/>
        </p:nvGrpSpPr>
        <p:grpSpPr>
          <a:xfrm>
            <a:off x="1930295" y="1643177"/>
            <a:ext cx="2927091" cy="2631576"/>
            <a:chOff x="3778727" y="4460423"/>
            <a:chExt cx="720160" cy="647438"/>
          </a:xfrm>
        </p:grpSpPr>
        <p:sp>
          <p:nvSpPr>
            <p:cNvPr id="423" name="Google Shape;423;p46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425" name="Google Shape;425;p46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426" name="Google Shape;426;p46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cxnSp>
        <p:nvCxnSpPr>
          <p:cNvPr id="430" name="Google Shape;430;p46"/>
          <p:cNvCxnSpPr/>
          <p:nvPr/>
        </p:nvCxnSpPr>
        <p:spPr>
          <a:xfrm>
            <a:off x="4792733" y="2078662"/>
            <a:ext cx="857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1" name="Google Shape;431;p46"/>
          <p:cNvSpPr txBox="1"/>
          <p:nvPr/>
        </p:nvSpPr>
        <p:spPr>
          <a:xfrm>
            <a:off x="5700103" y="1939088"/>
            <a:ext cx="1368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432" name="Google Shape;432;p46"/>
          <p:cNvCxnSpPr/>
          <p:nvPr/>
        </p:nvCxnSpPr>
        <p:spPr>
          <a:xfrm>
            <a:off x="4666443" y="2469376"/>
            <a:ext cx="983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3" name="Google Shape;433;p46"/>
          <p:cNvSpPr txBox="1"/>
          <p:nvPr/>
        </p:nvSpPr>
        <p:spPr>
          <a:xfrm>
            <a:off x="5700103" y="2329794"/>
            <a:ext cx="1368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434" name="Google Shape;434;p46"/>
          <p:cNvCxnSpPr/>
          <p:nvPr/>
        </p:nvCxnSpPr>
        <p:spPr>
          <a:xfrm>
            <a:off x="4486977" y="2860090"/>
            <a:ext cx="1163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5" name="Google Shape;435;p46"/>
          <p:cNvSpPr txBox="1"/>
          <p:nvPr/>
        </p:nvSpPr>
        <p:spPr>
          <a:xfrm>
            <a:off x="5700103" y="2720499"/>
            <a:ext cx="1368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436" name="Google Shape;436;p46"/>
          <p:cNvCxnSpPr/>
          <p:nvPr/>
        </p:nvCxnSpPr>
        <p:spPr>
          <a:xfrm>
            <a:off x="4334099" y="3250783"/>
            <a:ext cx="13158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7" name="Google Shape;437;p46"/>
          <p:cNvSpPr txBox="1"/>
          <p:nvPr/>
        </p:nvSpPr>
        <p:spPr>
          <a:xfrm>
            <a:off x="5700103" y="3111205"/>
            <a:ext cx="1368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438" name="Google Shape;438;p46"/>
          <p:cNvCxnSpPr/>
          <p:nvPr/>
        </p:nvCxnSpPr>
        <p:spPr>
          <a:xfrm>
            <a:off x="4167917" y="3641497"/>
            <a:ext cx="1482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39" name="Google Shape;439;p46"/>
          <p:cNvSpPr txBox="1"/>
          <p:nvPr/>
        </p:nvSpPr>
        <p:spPr>
          <a:xfrm>
            <a:off x="5700103" y="3501911"/>
            <a:ext cx="1368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440" name="Google Shape;440;p46"/>
          <p:cNvCxnSpPr/>
          <p:nvPr/>
        </p:nvCxnSpPr>
        <p:spPr>
          <a:xfrm>
            <a:off x="3995103" y="4032191"/>
            <a:ext cx="1648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41" name="Google Shape;441;p46"/>
          <p:cNvSpPr txBox="1"/>
          <p:nvPr/>
        </p:nvSpPr>
        <p:spPr>
          <a:xfrm>
            <a:off x="5700103" y="3892617"/>
            <a:ext cx="1368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Insert your content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47" name="Google Shape;447;p47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1532776" y="1822038"/>
            <a:ext cx="1217700" cy="121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9" name="Google Shape;449;p47"/>
          <p:cNvSpPr txBox="1"/>
          <p:nvPr/>
        </p:nvSpPr>
        <p:spPr>
          <a:xfrm>
            <a:off x="1536885" y="3145948"/>
            <a:ext cx="121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Imani Jackson</a:t>
            </a:r>
            <a:br>
              <a:rPr lang="en">
                <a:latin typeface="Patrick Hand"/>
                <a:ea typeface="Patrick Hand"/>
                <a:cs typeface="Patrick Hand"/>
                <a:sym typeface="Patrick Hand"/>
              </a:rPr>
            </a:b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JOB TITLE</a:t>
            </a:r>
            <a:endParaRPr sz="8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Blue is the colour of the clear sky and the deep sea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50" name="Google Shape;45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1639" y="1822038"/>
            <a:ext cx="1217700" cy="121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7"/>
          <p:cNvSpPr txBox="1"/>
          <p:nvPr/>
        </p:nvSpPr>
        <p:spPr>
          <a:xfrm>
            <a:off x="3155748" y="3145948"/>
            <a:ext cx="121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Marcos Galán</a:t>
            </a:r>
            <a:br>
              <a:rPr lang="en">
                <a:latin typeface="Patrick Hand"/>
                <a:ea typeface="Patrick Hand"/>
                <a:cs typeface="Patrick Hand"/>
                <a:sym typeface="Patrick Hand"/>
              </a:rPr>
            </a:b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JOB TITLE</a:t>
            </a:r>
            <a:endParaRPr sz="8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Blue is the colour of the clear sky and the deep sea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52" name="Google Shape;452;p47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770502" y="1822038"/>
            <a:ext cx="1217700" cy="121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47"/>
          <p:cNvSpPr txBox="1"/>
          <p:nvPr/>
        </p:nvSpPr>
        <p:spPr>
          <a:xfrm>
            <a:off x="4774611" y="3145948"/>
            <a:ext cx="121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Ixchel Valdía</a:t>
            </a:r>
            <a:br>
              <a:rPr lang="en">
                <a:latin typeface="Patrick Hand"/>
                <a:ea typeface="Patrick Hand"/>
                <a:cs typeface="Patrick Hand"/>
                <a:sym typeface="Patrick Hand"/>
              </a:rPr>
            </a:b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JOB TITLE</a:t>
            </a:r>
            <a:endParaRPr sz="8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Blue is the colour of the clear sky and the deep sea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54" name="Google Shape;454;p47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389365" y="1822038"/>
            <a:ext cx="1217700" cy="121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/>
          <p:nvPr/>
        </p:nvSpPr>
        <p:spPr>
          <a:xfrm>
            <a:off x="6393474" y="3145948"/>
            <a:ext cx="121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Nils Årud</a:t>
            </a:r>
            <a:br>
              <a:rPr lang="en">
                <a:latin typeface="Patrick Hand"/>
                <a:ea typeface="Patrick Hand"/>
                <a:cs typeface="Patrick Hand"/>
                <a:sym typeface="Patrick Hand"/>
              </a:rPr>
            </a:br>
            <a:r>
              <a:rPr lang="en" sz="8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JOB TITLE</a:t>
            </a:r>
            <a:endParaRPr sz="80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Blue is the colour of the clear sky and the deep sea</a:t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61" name="Google Shape;461;p48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48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463" name="Google Shape;463;p48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48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48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48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48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48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48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48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48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48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48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48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48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48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48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48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48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48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48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48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48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48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48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48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48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48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48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48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48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48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48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48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48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48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48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48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48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48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48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48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48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48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48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48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48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48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9" name="Google Shape;509;p48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0" name="Google Shape;510;p48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11" name="Google Shape;511;p48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48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48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48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48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8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8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48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48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48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48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48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48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48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48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48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48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48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48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48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48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48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33" name="Google Shape;533;p48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534" name="Google Shape;534;p48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535" name="Google Shape;535;p48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LOW VALUE 1</a:t>
            </a:r>
            <a:endParaRPr sz="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36" name="Google Shape;536;p48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HIGH VALUE 1</a:t>
            </a:r>
            <a:endParaRPr sz="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37" name="Google Shape;537;p48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LOW VALUE 2</a:t>
            </a:r>
            <a:endParaRPr sz="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38" name="Google Shape;538;p48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HIGH VALUE 2</a:t>
            </a:r>
            <a:endParaRPr sz="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Our company</a:t>
            </a:r>
            <a:endParaRPr sz="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40" name="Google Shape;540;p48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Competitor</a:t>
            </a:r>
            <a:endParaRPr sz="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Competitor</a:t>
            </a:r>
            <a:endParaRPr sz="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42" name="Google Shape;542;p48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Competitor</a:t>
            </a:r>
            <a:endParaRPr sz="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43" name="Google Shape;543;p48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Competitor</a:t>
            </a:r>
            <a:endParaRPr sz="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44" name="Google Shape;544;p48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Competitor</a:t>
            </a:r>
            <a:endParaRPr sz="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545" name="Google Shape;545;p48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Competitor</a:t>
            </a:r>
            <a:endParaRPr sz="8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51" name="Google Shape;551;p49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52" name="Google Shape;552;p49"/>
          <p:cNvGraphicFramePr/>
          <p:nvPr/>
        </p:nvGraphicFramePr>
        <p:xfrm>
          <a:off x="13217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{48EC38BC-728F-4D53-868F-FAAFB94E3325}</a:tableStyleId>
              </a:tblPr>
              <a:tblGrid>
                <a:gridCol w="719625"/>
                <a:gridCol w="824800"/>
                <a:gridCol w="824800"/>
                <a:gridCol w="824800"/>
                <a:gridCol w="824800"/>
                <a:gridCol w="824800"/>
                <a:gridCol w="824800"/>
                <a:gridCol w="824800"/>
              </a:tblGrid>
              <a:tr h="3236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3B44">
                        <a:alpha val="78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3B44">
                        <a:alpha val="78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3B44">
                        <a:alpha val="78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3B44">
                        <a:alpha val="78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3B44">
                        <a:alpha val="78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3B44">
                        <a:alpha val="78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3B44">
                        <a:alpha val="78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3B44">
                        <a:alpha val="7819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"/>
          <p:cNvSpPr/>
          <p:nvPr/>
        </p:nvSpPr>
        <p:spPr>
          <a:xfrm>
            <a:off x="1836099" y="509852"/>
            <a:ext cx="270419" cy="346959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0"/>
          <p:cNvSpPr/>
          <p:nvPr/>
        </p:nvSpPr>
        <p:spPr>
          <a:xfrm>
            <a:off x="2251874" y="558316"/>
            <a:ext cx="288503" cy="244257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0"/>
          <p:cNvSpPr/>
          <p:nvPr/>
        </p:nvSpPr>
        <p:spPr>
          <a:xfrm>
            <a:off x="2680359" y="559075"/>
            <a:ext cx="280014" cy="247340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0"/>
          <p:cNvSpPr/>
          <p:nvPr/>
        </p:nvSpPr>
        <p:spPr>
          <a:xfrm>
            <a:off x="3133060" y="552547"/>
            <a:ext cx="228102" cy="256176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0"/>
          <p:cNvSpPr/>
          <p:nvPr/>
        </p:nvSpPr>
        <p:spPr>
          <a:xfrm>
            <a:off x="3572293" y="550239"/>
            <a:ext cx="194258" cy="258484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943065" y="547156"/>
            <a:ext cx="300042" cy="265029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0"/>
          <p:cNvSpPr/>
          <p:nvPr/>
        </p:nvSpPr>
        <p:spPr>
          <a:xfrm>
            <a:off x="4390012" y="531381"/>
            <a:ext cx="257330" cy="297339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0"/>
          <p:cNvSpPr/>
          <p:nvPr/>
        </p:nvSpPr>
        <p:spPr>
          <a:xfrm>
            <a:off x="4794248" y="550618"/>
            <a:ext cx="299647" cy="261946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0"/>
          <p:cNvSpPr/>
          <p:nvPr/>
        </p:nvSpPr>
        <p:spPr>
          <a:xfrm>
            <a:off x="5235410" y="555234"/>
            <a:ext cx="265029" cy="252715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5664653" y="549085"/>
            <a:ext cx="257330" cy="262721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1839182" y="939094"/>
            <a:ext cx="266562" cy="33002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2264188" y="939094"/>
            <a:ext cx="266562" cy="33002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0"/>
          <p:cNvSpPr/>
          <p:nvPr/>
        </p:nvSpPr>
        <p:spPr>
          <a:xfrm>
            <a:off x="2681892" y="988712"/>
            <a:ext cx="275019" cy="236559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0"/>
          <p:cNvSpPr/>
          <p:nvPr/>
        </p:nvSpPr>
        <p:spPr>
          <a:xfrm>
            <a:off x="3106519" y="964859"/>
            <a:ext cx="274640" cy="278101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0"/>
          <p:cNvSpPr/>
          <p:nvPr/>
        </p:nvSpPr>
        <p:spPr>
          <a:xfrm>
            <a:off x="3533455" y="982943"/>
            <a:ext cx="272332" cy="240796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0"/>
          <p:cNvSpPr/>
          <p:nvPr/>
        </p:nvSpPr>
        <p:spPr>
          <a:xfrm>
            <a:off x="3963077" y="982943"/>
            <a:ext cx="264254" cy="24348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0"/>
          <p:cNvSpPr/>
          <p:nvPr/>
        </p:nvSpPr>
        <p:spPr>
          <a:xfrm>
            <a:off x="4395007" y="985630"/>
            <a:ext cx="245032" cy="238108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0"/>
          <p:cNvSpPr/>
          <p:nvPr/>
        </p:nvSpPr>
        <p:spPr>
          <a:xfrm>
            <a:off x="4806562" y="972162"/>
            <a:ext cx="271557" cy="266182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0"/>
          <p:cNvSpPr/>
          <p:nvPr/>
        </p:nvSpPr>
        <p:spPr>
          <a:xfrm>
            <a:off x="5203875" y="942935"/>
            <a:ext cx="331562" cy="326567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0"/>
          <p:cNvSpPr/>
          <p:nvPr/>
        </p:nvSpPr>
        <p:spPr>
          <a:xfrm>
            <a:off x="5636959" y="954474"/>
            <a:ext cx="310791" cy="296960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0"/>
          <p:cNvSpPr/>
          <p:nvPr/>
        </p:nvSpPr>
        <p:spPr>
          <a:xfrm>
            <a:off x="1818016" y="1425636"/>
            <a:ext cx="304658" cy="216183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0"/>
          <p:cNvSpPr/>
          <p:nvPr/>
        </p:nvSpPr>
        <p:spPr>
          <a:xfrm>
            <a:off x="2244572" y="1384870"/>
            <a:ext cx="302334" cy="292723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0"/>
          <p:cNvSpPr/>
          <p:nvPr/>
        </p:nvSpPr>
        <p:spPr>
          <a:xfrm>
            <a:off x="2680738" y="1397942"/>
            <a:ext cx="272332" cy="275035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0"/>
          <p:cNvSpPr/>
          <p:nvPr/>
        </p:nvSpPr>
        <p:spPr>
          <a:xfrm>
            <a:off x="3103058" y="1389486"/>
            <a:ext cx="283871" cy="283097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0"/>
          <p:cNvSpPr/>
          <p:nvPr/>
        </p:nvSpPr>
        <p:spPr>
          <a:xfrm>
            <a:off x="3537296" y="1398338"/>
            <a:ext cx="264254" cy="265408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0"/>
          <p:cNvSpPr/>
          <p:nvPr/>
        </p:nvSpPr>
        <p:spPr>
          <a:xfrm>
            <a:off x="3974221" y="1367182"/>
            <a:ext cx="240796" cy="327326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4367313" y="1432181"/>
            <a:ext cx="302334" cy="195017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4805013" y="1390640"/>
            <a:ext cx="278497" cy="281563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0"/>
          <p:cNvSpPr/>
          <p:nvPr/>
        </p:nvSpPr>
        <p:spPr>
          <a:xfrm>
            <a:off x="5229261" y="1379875"/>
            <a:ext cx="280030" cy="291174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0"/>
          <p:cNvSpPr/>
          <p:nvPr/>
        </p:nvSpPr>
        <p:spPr>
          <a:xfrm>
            <a:off x="5641195" y="1388332"/>
            <a:ext cx="299647" cy="280789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0"/>
          <p:cNvSpPr/>
          <p:nvPr/>
        </p:nvSpPr>
        <p:spPr>
          <a:xfrm>
            <a:off x="1853408" y="1826410"/>
            <a:ext cx="234647" cy="256192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0"/>
          <p:cNvSpPr/>
          <p:nvPr/>
        </p:nvSpPr>
        <p:spPr>
          <a:xfrm>
            <a:off x="2268029" y="1826805"/>
            <a:ext cx="250422" cy="251940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0"/>
          <p:cNvSpPr/>
          <p:nvPr/>
        </p:nvSpPr>
        <p:spPr>
          <a:xfrm>
            <a:off x="2698047" y="1826805"/>
            <a:ext cx="250407" cy="251940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0"/>
          <p:cNvSpPr/>
          <p:nvPr/>
        </p:nvSpPr>
        <p:spPr>
          <a:xfrm>
            <a:off x="3119592" y="1826805"/>
            <a:ext cx="250027" cy="251940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0"/>
          <p:cNvSpPr/>
          <p:nvPr/>
        </p:nvSpPr>
        <p:spPr>
          <a:xfrm>
            <a:off x="3602674" y="1787572"/>
            <a:ext cx="135028" cy="333111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0"/>
          <p:cNvSpPr/>
          <p:nvPr/>
        </p:nvSpPr>
        <p:spPr>
          <a:xfrm>
            <a:off x="4035774" y="1789880"/>
            <a:ext cx="116944" cy="329254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0"/>
          <p:cNvSpPr/>
          <p:nvPr/>
        </p:nvSpPr>
        <p:spPr>
          <a:xfrm>
            <a:off x="4464622" y="1826410"/>
            <a:ext cx="106558" cy="252335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0"/>
          <p:cNvSpPr/>
          <p:nvPr/>
        </p:nvSpPr>
        <p:spPr>
          <a:xfrm>
            <a:off x="4819255" y="1822948"/>
            <a:ext cx="248099" cy="262721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0"/>
          <p:cNvSpPr/>
          <p:nvPr/>
        </p:nvSpPr>
        <p:spPr>
          <a:xfrm>
            <a:off x="5233877" y="1829872"/>
            <a:ext cx="271952" cy="251181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0"/>
          <p:cNvSpPr/>
          <p:nvPr/>
        </p:nvSpPr>
        <p:spPr>
          <a:xfrm>
            <a:off x="5663878" y="1787177"/>
            <a:ext cx="250027" cy="300042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0"/>
          <p:cNvSpPr/>
          <p:nvPr/>
        </p:nvSpPr>
        <p:spPr>
          <a:xfrm>
            <a:off x="1924572" y="2224117"/>
            <a:ext cx="91936" cy="310807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0"/>
          <p:cNvSpPr/>
          <p:nvPr/>
        </p:nvSpPr>
        <p:spPr>
          <a:xfrm>
            <a:off x="2295723" y="2212577"/>
            <a:ext cx="198874" cy="333111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0"/>
          <p:cNvSpPr/>
          <p:nvPr/>
        </p:nvSpPr>
        <p:spPr>
          <a:xfrm>
            <a:off x="2691882" y="2212577"/>
            <a:ext cx="260413" cy="333111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0"/>
          <p:cNvSpPr/>
          <p:nvPr/>
        </p:nvSpPr>
        <p:spPr>
          <a:xfrm>
            <a:off x="3509981" y="2269120"/>
            <a:ext cx="314269" cy="175400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0"/>
          <p:cNvSpPr/>
          <p:nvPr/>
        </p:nvSpPr>
        <p:spPr>
          <a:xfrm>
            <a:off x="3091123" y="2232574"/>
            <a:ext cx="305037" cy="288503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0"/>
          <p:cNvSpPr/>
          <p:nvPr/>
        </p:nvSpPr>
        <p:spPr>
          <a:xfrm>
            <a:off x="3957307" y="2239892"/>
            <a:ext cx="270024" cy="272332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0"/>
          <p:cNvSpPr/>
          <p:nvPr/>
        </p:nvSpPr>
        <p:spPr>
          <a:xfrm>
            <a:off x="4381160" y="2242200"/>
            <a:ext cx="273486" cy="272332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0"/>
          <p:cNvSpPr/>
          <p:nvPr/>
        </p:nvSpPr>
        <p:spPr>
          <a:xfrm>
            <a:off x="4768483" y="2242200"/>
            <a:ext cx="356175" cy="288107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0"/>
          <p:cNvSpPr/>
          <p:nvPr/>
        </p:nvSpPr>
        <p:spPr>
          <a:xfrm>
            <a:off x="5260417" y="2230661"/>
            <a:ext cx="214255" cy="298098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0"/>
          <p:cNvSpPr/>
          <p:nvPr/>
        </p:nvSpPr>
        <p:spPr>
          <a:xfrm>
            <a:off x="5687352" y="2245662"/>
            <a:ext cx="209244" cy="286558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0"/>
          <p:cNvSpPr/>
          <p:nvPr/>
        </p:nvSpPr>
        <p:spPr>
          <a:xfrm>
            <a:off x="1826488" y="2685668"/>
            <a:ext cx="302334" cy="239262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0"/>
          <p:cNvSpPr/>
          <p:nvPr/>
        </p:nvSpPr>
        <p:spPr>
          <a:xfrm>
            <a:off x="2248413" y="2703357"/>
            <a:ext cx="294652" cy="200028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0"/>
          <p:cNvSpPr/>
          <p:nvPr/>
        </p:nvSpPr>
        <p:spPr>
          <a:xfrm>
            <a:off x="2681892" y="2694900"/>
            <a:ext cx="279635" cy="218491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0"/>
          <p:cNvSpPr/>
          <p:nvPr/>
        </p:nvSpPr>
        <p:spPr>
          <a:xfrm>
            <a:off x="3104970" y="2689130"/>
            <a:ext cx="281579" cy="228877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0"/>
          <p:cNvSpPr/>
          <p:nvPr/>
        </p:nvSpPr>
        <p:spPr>
          <a:xfrm>
            <a:off x="3544994" y="2670667"/>
            <a:ext cx="254248" cy="256556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0"/>
          <p:cNvSpPr/>
          <p:nvPr/>
        </p:nvSpPr>
        <p:spPr>
          <a:xfrm>
            <a:off x="3946922" y="2702977"/>
            <a:ext cx="287333" cy="211568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0"/>
          <p:cNvSpPr/>
          <p:nvPr/>
        </p:nvSpPr>
        <p:spPr>
          <a:xfrm>
            <a:off x="4372703" y="2702977"/>
            <a:ext cx="286954" cy="211568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0"/>
          <p:cNvSpPr/>
          <p:nvPr/>
        </p:nvSpPr>
        <p:spPr>
          <a:xfrm>
            <a:off x="4805408" y="2682207"/>
            <a:ext cx="276552" cy="242329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0"/>
          <p:cNvSpPr/>
          <p:nvPr/>
        </p:nvSpPr>
        <p:spPr>
          <a:xfrm>
            <a:off x="5216173" y="2652979"/>
            <a:ext cx="303504" cy="305796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0"/>
          <p:cNvSpPr/>
          <p:nvPr/>
        </p:nvSpPr>
        <p:spPr>
          <a:xfrm>
            <a:off x="5663120" y="2670288"/>
            <a:ext cx="260018" cy="263479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0"/>
          <p:cNvSpPr/>
          <p:nvPr/>
        </p:nvSpPr>
        <p:spPr>
          <a:xfrm>
            <a:off x="1822252" y="3084134"/>
            <a:ext cx="296185" cy="288487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0"/>
          <p:cNvSpPr/>
          <p:nvPr/>
        </p:nvSpPr>
        <p:spPr>
          <a:xfrm>
            <a:off x="2234186" y="3130670"/>
            <a:ext cx="315802" cy="193104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0"/>
          <p:cNvSpPr/>
          <p:nvPr/>
        </p:nvSpPr>
        <p:spPr>
          <a:xfrm>
            <a:off x="2733423" y="3064517"/>
            <a:ext cx="185422" cy="316182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0"/>
          <p:cNvSpPr/>
          <p:nvPr/>
        </p:nvSpPr>
        <p:spPr>
          <a:xfrm>
            <a:off x="3131906" y="3094899"/>
            <a:ext cx="232718" cy="291965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0"/>
          <p:cNvSpPr/>
          <p:nvPr/>
        </p:nvSpPr>
        <p:spPr>
          <a:xfrm>
            <a:off x="3539224" y="3117218"/>
            <a:ext cx="261946" cy="227707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0"/>
          <p:cNvSpPr/>
          <p:nvPr/>
        </p:nvSpPr>
        <p:spPr>
          <a:xfrm>
            <a:off x="3962682" y="3096827"/>
            <a:ext cx="262721" cy="263100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0"/>
          <p:cNvSpPr/>
          <p:nvPr/>
        </p:nvSpPr>
        <p:spPr>
          <a:xfrm>
            <a:off x="4386550" y="3093365"/>
            <a:ext cx="264633" cy="270798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4791166" y="3096053"/>
            <a:ext cx="305417" cy="258105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0"/>
          <p:cNvSpPr/>
          <p:nvPr/>
        </p:nvSpPr>
        <p:spPr>
          <a:xfrm>
            <a:off x="5229261" y="3090678"/>
            <a:ext cx="278101" cy="274640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0"/>
          <p:cNvSpPr/>
          <p:nvPr/>
        </p:nvSpPr>
        <p:spPr>
          <a:xfrm>
            <a:off x="5661191" y="3077590"/>
            <a:ext cx="266562" cy="298114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0"/>
          <p:cNvSpPr/>
          <p:nvPr/>
        </p:nvSpPr>
        <p:spPr>
          <a:xfrm>
            <a:off x="1801877" y="3557999"/>
            <a:ext cx="343102" cy="193484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0"/>
          <p:cNvSpPr/>
          <p:nvPr/>
        </p:nvSpPr>
        <p:spPr>
          <a:xfrm>
            <a:off x="2255731" y="3506832"/>
            <a:ext cx="276568" cy="291190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0"/>
          <p:cNvSpPr/>
          <p:nvPr/>
        </p:nvSpPr>
        <p:spPr>
          <a:xfrm>
            <a:off x="2669973" y="3490298"/>
            <a:ext cx="304247" cy="313874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0"/>
          <p:cNvSpPr/>
          <p:nvPr/>
        </p:nvSpPr>
        <p:spPr>
          <a:xfrm>
            <a:off x="3110361" y="3516838"/>
            <a:ext cx="268490" cy="271952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0"/>
          <p:cNvSpPr/>
          <p:nvPr/>
        </p:nvSpPr>
        <p:spPr>
          <a:xfrm>
            <a:off x="3508448" y="3517612"/>
            <a:ext cx="322726" cy="269249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0"/>
          <p:cNvSpPr/>
          <p:nvPr/>
        </p:nvSpPr>
        <p:spPr>
          <a:xfrm>
            <a:off x="3969605" y="3494534"/>
            <a:ext cx="248873" cy="301180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0"/>
          <p:cNvSpPr/>
          <p:nvPr/>
        </p:nvSpPr>
        <p:spPr>
          <a:xfrm>
            <a:off x="4341927" y="3491072"/>
            <a:ext cx="357344" cy="324259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0"/>
          <p:cNvSpPr/>
          <p:nvPr/>
        </p:nvSpPr>
        <p:spPr>
          <a:xfrm>
            <a:off x="4771549" y="3486061"/>
            <a:ext cx="350800" cy="335799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0"/>
          <p:cNvSpPr/>
          <p:nvPr/>
        </p:nvSpPr>
        <p:spPr>
          <a:xfrm>
            <a:off x="5212711" y="3566456"/>
            <a:ext cx="311961" cy="180790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0"/>
          <p:cNvSpPr/>
          <p:nvPr/>
        </p:nvSpPr>
        <p:spPr>
          <a:xfrm>
            <a:off x="5679654" y="3533372"/>
            <a:ext cx="232718" cy="255418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6194754" y="3292223"/>
            <a:ext cx="666376" cy="656336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0"/>
          <p:cNvSpPr/>
          <p:nvPr/>
        </p:nvSpPr>
        <p:spPr>
          <a:xfrm>
            <a:off x="6463262" y="3598740"/>
            <a:ext cx="634701" cy="388102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0"/>
          <p:cNvSpPr txBox="1"/>
          <p:nvPr>
            <p:ph idx="4294967295" type="body"/>
          </p:nvPr>
        </p:nvSpPr>
        <p:spPr>
          <a:xfrm>
            <a:off x="6168525" y="1193300"/>
            <a:ext cx="15063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SlidesCarnival icons are editable shapes. </a:t>
            </a:r>
            <a:br>
              <a:rPr lang="en" sz="900">
                <a:solidFill>
                  <a:schemeClr val="lt1"/>
                </a:solidFill>
              </a:rPr>
            </a:br>
            <a:br>
              <a:rPr lang="en" sz="900">
                <a:solidFill>
                  <a:schemeClr val="lt1"/>
                </a:solidFill>
              </a:rPr>
            </a:br>
            <a:r>
              <a:rPr lang="en" sz="900">
                <a:solidFill>
                  <a:schemeClr val="lt1"/>
                </a:solidFill>
              </a:rPr>
              <a:t>This means that you can: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Char char="&gt;"/>
            </a:pPr>
            <a:r>
              <a:rPr lang="en" sz="900">
                <a:solidFill>
                  <a:schemeClr val="lt1"/>
                </a:solidFill>
              </a:rPr>
              <a:t>Resize them without losing quality.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&gt;"/>
            </a:pPr>
            <a:r>
              <a:rPr lang="en" sz="900">
                <a:solidFill>
                  <a:schemeClr val="lt1"/>
                </a:solidFill>
              </a:rPr>
              <a:t>Change fill color and opacity.</a:t>
            </a: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&gt;"/>
            </a:pPr>
            <a:r>
              <a:rPr lang="en" sz="900">
                <a:solidFill>
                  <a:schemeClr val="lt1"/>
                </a:solidFill>
              </a:rPr>
              <a:t>Change line color, width and style.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Isn’t that nice? :)</a:t>
            </a:r>
            <a:br>
              <a:rPr lang="en" sz="900">
                <a:solidFill>
                  <a:schemeClr val="lt1"/>
                </a:solidFill>
              </a:rPr>
            </a:br>
            <a:br>
              <a:rPr lang="en" sz="900">
                <a:solidFill>
                  <a:schemeClr val="lt1"/>
                </a:solidFill>
              </a:rPr>
            </a:br>
            <a:r>
              <a:rPr lang="en" sz="900">
                <a:solidFill>
                  <a:schemeClr val="lt1"/>
                </a:solidFill>
              </a:rPr>
              <a:t>Examples:</a:t>
            </a:r>
            <a:br>
              <a:rPr lang="en" sz="900">
                <a:solidFill>
                  <a:schemeClr val="lt1"/>
                </a:solidFill>
              </a:rPr>
            </a:b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" name="Google Shape;644;p51"/>
          <p:cNvGrpSpPr/>
          <p:nvPr/>
        </p:nvGrpSpPr>
        <p:grpSpPr>
          <a:xfrm>
            <a:off x="3198188" y="1641006"/>
            <a:ext cx="404501" cy="404577"/>
            <a:chOff x="3706812" y="1035050"/>
            <a:chExt cx="4792662" cy="4787899"/>
          </a:xfrm>
        </p:grpSpPr>
        <p:sp>
          <p:nvSpPr>
            <p:cNvPr id="645" name="Google Shape;645;p51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1" name="Google Shape;651;p51"/>
          <p:cNvGrpSpPr/>
          <p:nvPr/>
        </p:nvGrpSpPr>
        <p:grpSpPr>
          <a:xfrm>
            <a:off x="2036742" y="1641017"/>
            <a:ext cx="402622" cy="404251"/>
            <a:chOff x="1400175" y="1220787"/>
            <a:chExt cx="4473575" cy="4476750"/>
          </a:xfrm>
        </p:grpSpPr>
        <p:sp>
          <p:nvSpPr>
            <p:cNvPr id="652" name="Google Shape;652;p51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6" name="Google Shape;656;p51"/>
          <p:cNvGrpSpPr/>
          <p:nvPr/>
        </p:nvGrpSpPr>
        <p:grpSpPr>
          <a:xfrm>
            <a:off x="1454445" y="1641052"/>
            <a:ext cx="404948" cy="404330"/>
            <a:chOff x="1649412" y="927100"/>
            <a:chExt cx="5011737" cy="5016500"/>
          </a:xfrm>
        </p:grpSpPr>
        <p:sp>
          <p:nvSpPr>
            <p:cNvPr id="657" name="Google Shape;657;p51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0" name="Google Shape;660;p51"/>
          <p:cNvGrpSpPr/>
          <p:nvPr/>
        </p:nvGrpSpPr>
        <p:grpSpPr>
          <a:xfrm>
            <a:off x="2616883" y="1641339"/>
            <a:ext cx="404103" cy="404481"/>
            <a:chOff x="1301750" y="920750"/>
            <a:chExt cx="5095875" cy="5100637"/>
          </a:xfrm>
        </p:grpSpPr>
        <p:sp>
          <p:nvSpPr>
            <p:cNvPr id="661" name="Google Shape;661;p51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51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6" name="Google Shape;666;p51"/>
          <p:cNvGrpSpPr/>
          <p:nvPr/>
        </p:nvGrpSpPr>
        <p:grpSpPr>
          <a:xfrm>
            <a:off x="4362994" y="1641301"/>
            <a:ext cx="404587" cy="404559"/>
            <a:chOff x="5732756" y="2682276"/>
            <a:chExt cx="719905" cy="719856"/>
          </a:xfrm>
        </p:grpSpPr>
        <p:sp>
          <p:nvSpPr>
            <p:cNvPr id="667" name="Google Shape;667;p51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51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51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51"/>
          <p:cNvGrpSpPr/>
          <p:nvPr/>
        </p:nvGrpSpPr>
        <p:grpSpPr>
          <a:xfrm>
            <a:off x="4945255" y="1641295"/>
            <a:ext cx="404592" cy="404571"/>
            <a:chOff x="6768809" y="2682265"/>
            <a:chExt cx="719915" cy="719877"/>
          </a:xfrm>
        </p:grpSpPr>
        <p:sp>
          <p:nvSpPr>
            <p:cNvPr id="671" name="Google Shape;671;p51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51"/>
          <p:cNvGrpSpPr/>
          <p:nvPr/>
        </p:nvGrpSpPr>
        <p:grpSpPr>
          <a:xfrm>
            <a:off x="5527522" y="1641322"/>
            <a:ext cx="404707" cy="404517"/>
            <a:chOff x="7804870" y="2682313"/>
            <a:chExt cx="720118" cy="719782"/>
          </a:xfrm>
        </p:grpSpPr>
        <p:sp>
          <p:nvSpPr>
            <p:cNvPr id="676" name="Google Shape;676;p51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51"/>
          <p:cNvGrpSpPr/>
          <p:nvPr/>
        </p:nvGrpSpPr>
        <p:grpSpPr>
          <a:xfrm>
            <a:off x="6109903" y="1641113"/>
            <a:ext cx="405197" cy="404936"/>
            <a:chOff x="8841135" y="2681940"/>
            <a:chExt cx="720990" cy="720527"/>
          </a:xfrm>
        </p:grpSpPr>
        <p:sp>
          <p:nvSpPr>
            <p:cNvPr id="682" name="Google Shape;682;p51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51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51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8" name="Google Shape;688;p51"/>
          <p:cNvGrpSpPr/>
          <p:nvPr/>
        </p:nvGrpSpPr>
        <p:grpSpPr>
          <a:xfrm>
            <a:off x="3779997" y="1640953"/>
            <a:ext cx="404202" cy="404202"/>
            <a:chOff x="4103687" y="1439862"/>
            <a:chExt cx="3986212" cy="3986211"/>
          </a:xfrm>
        </p:grpSpPr>
        <p:sp>
          <p:nvSpPr>
            <p:cNvPr id="689" name="Google Shape;689;p51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51"/>
          <p:cNvGrpSpPr/>
          <p:nvPr/>
        </p:nvGrpSpPr>
        <p:grpSpPr>
          <a:xfrm>
            <a:off x="6692774" y="1641326"/>
            <a:ext cx="404752" cy="404509"/>
            <a:chOff x="9878272" y="2682320"/>
            <a:chExt cx="720199" cy="719767"/>
          </a:xfrm>
        </p:grpSpPr>
        <p:sp>
          <p:nvSpPr>
            <p:cNvPr id="692" name="Google Shape;692;p51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p51"/>
          <p:cNvGrpSpPr/>
          <p:nvPr/>
        </p:nvGrpSpPr>
        <p:grpSpPr>
          <a:xfrm>
            <a:off x="7275200" y="1641252"/>
            <a:ext cx="404659" cy="404659"/>
            <a:chOff x="10914618" y="2682187"/>
            <a:chExt cx="720033" cy="720033"/>
          </a:xfrm>
        </p:grpSpPr>
        <p:sp>
          <p:nvSpPr>
            <p:cNvPr id="696" name="Google Shape;696;p51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51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2" name="Google Shape;702;p51"/>
          <p:cNvGrpSpPr/>
          <p:nvPr/>
        </p:nvGrpSpPr>
        <p:grpSpPr>
          <a:xfrm>
            <a:off x="2030643" y="999138"/>
            <a:ext cx="328230" cy="404764"/>
            <a:chOff x="1582665" y="1011072"/>
            <a:chExt cx="584040" cy="720220"/>
          </a:xfrm>
        </p:grpSpPr>
        <p:sp>
          <p:nvSpPr>
            <p:cNvPr id="703" name="Google Shape;703;p51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8" name="Google Shape;708;p51"/>
          <p:cNvGrpSpPr/>
          <p:nvPr/>
        </p:nvGrpSpPr>
        <p:grpSpPr>
          <a:xfrm>
            <a:off x="2576649" y="999156"/>
            <a:ext cx="344537" cy="404745"/>
            <a:chOff x="2554206" y="1011105"/>
            <a:chExt cx="613055" cy="720187"/>
          </a:xfrm>
        </p:grpSpPr>
        <p:sp>
          <p:nvSpPr>
            <p:cNvPr id="709" name="Google Shape;709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51"/>
          <p:cNvGrpSpPr/>
          <p:nvPr/>
        </p:nvGrpSpPr>
        <p:grpSpPr>
          <a:xfrm>
            <a:off x="6706010" y="957701"/>
            <a:ext cx="418281" cy="446200"/>
            <a:chOff x="9901824" y="937343"/>
            <a:chExt cx="744273" cy="793950"/>
          </a:xfrm>
        </p:grpSpPr>
        <p:grpSp>
          <p:nvGrpSpPr>
            <p:cNvPr id="713" name="Google Shape;713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14" name="Google Shape;714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4" name="Google Shape;724;p51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0" name="Google Shape;730;p51"/>
          <p:cNvGrpSpPr/>
          <p:nvPr/>
        </p:nvGrpSpPr>
        <p:grpSpPr>
          <a:xfrm>
            <a:off x="3138961" y="999307"/>
            <a:ext cx="335809" cy="404594"/>
            <a:chOff x="3554761" y="1011374"/>
            <a:chExt cx="597525" cy="719918"/>
          </a:xfrm>
        </p:grpSpPr>
        <p:sp>
          <p:nvSpPr>
            <p:cNvPr id="731" name="Google Shape;731;p51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51"/>
          <p:cNvGrpSpPr/>
          <p:nvPr/>
        </p:nvGrpSpPr>
        <p:grpSpPr>
          <a:xfrm>
            <a:off x="3692545" y="999115"/>
            <a:ext cx="336614" cy="404787"/>
            <a:chOff x="4539787" y="1011032"/>
            <a:chExt cx="598958" cy="720261"/>
          </a:xfrm>
        </p:grpSpPr>
        <p:sp>
          <p:nvSpPr>
            <p:cNvPr id="736" name="Google Shape;736;p51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51"/>
          <p:cNvGrpSpPr/>
          <p:nvPr/>
        </p:nvGrpSpPr>
        <p:grpSpPr>
          <a:xfrm>
            <a:off x="4246935" y="999213"/>
            <a:ext cx="333130" cy="404688"/>
            <a:chOff x="5526246" y="1011207"/>
            <a:chExt cx="592758" cy="720086"/>
          </a:xfrm>
        </p:grpSpPr>
        <p:sp>
          <p:nvSpPr>
            <p:cNvPr id="742" name="Google Shape;742;p51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51"/>
          <p:cNvGrpSpPr/>
          <p:nvPr/>
        </p:nvGrpSpPr>
        <p:grpSpPr>
          <a:xfrm>
            <a:off x="1482120" y="999207"/>
            <a:ext cx="330748" cy="404694"/>
            <a:chOff x="606645" y="1011196"/>
            <a:chExt cx="588520" cy="720096"/>
          </a:xfrm>
        </p:grpSpPr>
        <p:sp>
          <p:nvSpPr>
            <p:cNvPr id="749" name="Google Shape;749;p51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3" name="Google Shape;753;p51"/>
          <p:cNvGrpSpPr/>
          <p:nvPr/>
        </p:nvGrpSpPr>
        <p:grpSpPr>
          <a:xfrm>
            <a:off x="7342067" y="999186"/>
            <a:ext cx="270926" cy="404715"/>
            <a:chOff x="11033597" y="1011159"/>
            <a:chExt cx="482075" cy="720133"/>
          </a:xfrm>
        </p:grpSpPr>
        <p:sp>
          <p:nvSpPr>
            <p:cNvPr id="754" name="Google Shape;754;p51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8" name="Google Shape;758;p51"/>
          <p:cNvGrpSpPr/>
          <p:nvPr/>
        </p:nvGrpSpPr>
        <p:grpSpPr>
          <a:xfrm>
            <a:off x="6069954" y="957701"/>
            <a:ext cx="418281" cy="446200"/>
            <a:chOff x="8770051" y="937343"/>
            <a:chExt cx="744273" cy="793950"/>
          </a:xfrm>
        </p:grpSpPr>
        <p:sp>
          <p:nvSpPr>
            <p:cNvPr id="759" name="Google Shape;759;p51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4" name="Google Shape;764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65" name="Google Shape;765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75" name="Google Shape;775;p51"/>
          <p:cNvGrpSpPr/>
          <p:nvPr/>
        </p:nvGrpSpPr>
        <p:grpSpPr>
          <a:xfrm>
            <a:off x="4797840" y="957701"/>
            <a:ext cx="418281" cy="446200"/>
            <a:chOff x="6506504" y="937343"/>
            <a:chExt cx="744273" cy="793950"/>
          </a:xfrm>
        </p:grpSpPr>
        <p:sp>
          <p:nvSpPr>
            <p:cNvPr id="776" name="Google Shape;776;p51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9" name="Google Shape;779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80" name="Google Shape;780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" name="Google Shape;790;p51"/>
          <p:cNvGrpSpPr/>
          <p:nvPr/>
        </p:nvGrpSpPr>
        <p:grpSpPr>
          <a:xfrm>
            <a:off x="5433897" y="957701"/>
            <a:ext cx="418281" cy="446200"/>
            <a:chOff x="7638277" y="937343"/>
            <a:chExt cx="744273" cy="793950"/>
          </a:xfrm>
        </p:grpSpPr>
        <p:sp>
          <p:nvSpPr>
            <p:cNvPr id="791" name="Google Shape;791;p51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5" name="Google Shape;795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96" name="Google Shape;796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6" name="Google Shape;806;p51"/>
          <p:cNvGrpSpPr/>
          <p:nvPr/>
        </p:nvGrpSpPr>
        <p:grpSpPr>
          <a:xfrm>
            <a:off x="3200527" y="2945632"/>
            <a:ext cx="404730" cy="363860"/>
            <a:chOff x="3778727" y="4460423"/>
            <a:chExt cx="720160" cy="647438"/>
          </a:xfrm>
        </p:grpSpPr>
        <p:sp>
          <p:nvSpPr>
            <p:cNvPr id="807" name="Google Shape;807;p51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51"/>
          <p:cNvGrpSpPr/>
          <p:nvPr/>
        </p:nvGrpSpPr>
        <p:grpSpPr>
          <a:xfrm>
            <a:off x="1454497" y="2932082"/>
            <a:ext cx="404640" cy="390961"/>
            <a:chOff x="557494" y="4436312"/>
            <a:chExt cx="720000" cy="695660"/>
          </a:xfrm>
        </p:grpSpPr>
        <p:sp>
          <p:nvSpPr>
            <p:cNvPr id="815" name="Google Shape;815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51"/>
          <p:cNvGrpSpPr/>
          <p:nvPr/>
        </p:nvGrpSpPr>
        <p:grpSpPr>
          <a:xfrm>
            <a:off x="4364576" y="2925192"/>
            <a:ext cx="404779" cy="404742"/>
            <a:chOff x="5926265" y="4424051"/>
            <a:chExt cx="720246" cy="720181"/>
          </a:xfrm>
        </p:grpSpPr>
        <p:sp>
          <p:nvSpPr>
            <p:cNvPr id="820" name="Google Shape;820;p51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51"/>
          <p:cNvGrpSpPr/>
          <p:nvPr/>
        </p:nvGrpSpPr>
        <p:grpSpPr>
          <a:xfrm>
            <a:off x="2036457" y="2942945"/>
            <a:ext cx="404640" cy="369235"/>
            <a:chOff x="1631150" y="4455641"/>
            <a:chExt cx="720000" cy="657002"/>
          </a:xfrm>
        </p:grpSpPr>
        <p:sp>
          <p:nvSpPr>
            <p:cNvPr id="825" name="Google Shape;825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0" name="Google Shape;830;p51"/>
          <p:cNvGrpSpPr/>
          <p:nvPr/>
        </p:nvGrpSpPr>
        <p:grpSpPr>
          <a:xfrm>
            <a:off x="2618458" y="2942415"/>
            <a:ext cx="404640" cy="370296"/>
            <a:chOff x="2704878" y="4454697"/>
            <a:chExt cx="720000" cy="658889"/>
          </a:xfrm>
        </p:grpSpPr>
        <p:sp>
          <p:nvSpPr>
            <p:cNvPr id="831" name="Google Shape;831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51"/>
          <p:cNvGrpSpPr/>
          <p:nvPr/>
        </p:nvGrpSpPr>
        <p:grpSpPr>
          <a:xfrm>
            <a:off x="3782655" y="2944193"/>
            <a:ext cx="404521" cy="366739"/>
            <a:chOff x="4852681" y="4457861"/>
            <a:chExt cx="719788" cy="652561"/>
          </a:xfrm>
        </p:grpSpPr>
        <p:sp>
          <p:nvSpPr>
            <p:cNvPr id="838" name="Google Shape;838;p51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51"/>
          <p:cNvGrpSpPr/>
          <p:nvPr/>
        </p:nvGrpSpPr>
        <p:grpSpPr>
          <a:xfrm>
            <a:off x="4946753" y="2935510"/>
            <a:ext cx="404766" cy="384106"/>
            <a:chOff x="7000306" y="4442411"/>
            <a:chExt cx="720224" cy="683463"/>
          </a:xfrm>
        </p:grpSpPr>
        <p:sp>
          <p:nvSpPr>
            <p:cNvPr id="842" name="Google Shape;842;p51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51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51"/>
          <p:cNvGrpSpPr/>
          <p:nvPr/>
        </p:nvGrpSpPr>
        <p:grpSpPr>
          <a:xfrm>
            <a:off x="5528917" y="2933510"/>
            <a:ext cx="404730" cy="388105"/>
            <a:chOff x="8074325" y="4438852"/>
            <a:chExt cx="720160" cy="690579"/>
          </a:xfrm>
        </p:grpSpPr>
        <p:sp>
          <p:nvSpPr>
            <p:cNvPr id="848" name="Google Shape;848;p51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51"/>
          <p:cNvGrpSpPr/>
          <p:nvPr/>
        </p:nvGrpSpPr>
        <p:grpSpPr>
          <a:xfrm>
            <a:off x="6693169" y="2946174"/>
            <a:ext cx="404594" cy="362772"/>
            <a:chOff x="9878975" y="4425243"/>
            <a:chExt cx="719918" cy="645502"/>
          </a:xfrm>
        </p:grpSpPr>
        <p:sp>
          <p:nvSpPr>
            <p:cNvPr id="855" name="Google Shape;855;p51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51"/>
          <p:cNvGrpSpPr/>
          <p:nvPr/>
        </p:nvGrpSpPr>
        <p:grpSpPr>
          <a:xfrm>
            <a:off x="7275159" y="2936005"/>
            <a:ext cx="404736" cy="383108"/>
            <a:chOff x="10914544" y="4407150"/>
            <a:chExt cx="720170" cy="681687"/>
          </a:xfrm>
        </p:grpSpPr>
        <p:sp>
          <p:nvSpPr>
            <p:cNvPr id="859" name="Google Shape;859;p51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51"/>
          <p:cNvGrpSpPr/>
          <p:nvPr/>
        </p:nvGrpSpPr>
        <p:grpSpPr>
          <a:xfrm>
            <a:off x="6111020" y="2943373"/>
            <a:ext cx="404753" cy="368374"/>
            <a:chOff x="8843122" y="4420259"/>
            <a:chExt cx="720202" cy="655469"/>
          </a:xfrm>
        </p:grpSpPr>
        <p:sp>
          <p:nvSpPr>
            <p:cNvPr id="864" name="Google Shape;864;p51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51"/>
          <p:cNvGrpSpPr/>
          <p:nvPr/>
        </p:nvGrpSpPr>
        <p:grpSpPr>
          <a:xfrm>
            <a:off x="3208222" y="2306524"/>
            <a:ext cx="404760" cy="358189"/>
            <a:chOff x="1510757" y="3225422"/>
            <a:chExt cx="720214" cy="637347"/>
          </a:xfrm>
        </p:grpSpPr>
        <p:sp>
          <p:nvSpPr>
            <p:cNvPr id="871" name="Google Shape;871;p51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8" name="Google Shape;878;p51"/>
          <p:cNvGrpSpPr/>
          <p:nvPr/>
        </p:nvGrpSpPr>
        <p:grpSpPr>
          <a:xfrm>
            <a:off x="3835946" y="2322430"/>
            <a:ext cx="404719" cy="326376"/>
            <a:chOff x="2595501" y="3253725"/>
            <a:chExt cx="720141" cy="580739"/>
          </a:xfrm>
        </p:grpSpPr>
        <p:sp>
          <p:nvSpPr>
            <p:cNvPr id="879" name="Google Shape;879;p51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51"/>
          <p:cNvGrpSpPr/>
          <p:nvPr/>
        </p:nvGrpSpPr>
        <p:grpSpPr>
          <a:xfrm>
            <a:off x="5091292" y="2283361"/>
            <a:ext cx="403005" cy="404513"/>
            <a:chOff x="4764809" y="3184208"/>
            <a:chExt cx="717090" cy="719775"/>
          </a:xfrm>
        </p:grpSpPr>
        <p:sp>
          <p:nvSpPr>
            <p:cNvPr id="884" name="Google Shape;884;p51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7" name="Google Shape;887;p51"/>
          <p:cNvGrpSpPr/>
          <p:nvPr/>
        </p:nvGrpSpPr>
        <p:grpSpPr>
          <a:xfrm>
            <a:off x="4463629" y="2309659"/>
            <a:ext cx="404700" cy="351919"/>
            <a:chOff x="3680173" y="3231000"/>
            <a:chExt cx="720106" cy="626190"/>
          </a:xfrm>
        </p:grpSpPr>
        <p:sp>
          <p:nvSpPr>
            <p:cNvPr id="888" name="Google Shape;888;p51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1" name="Google Shape;891;p51"/>
          <p:cNvGrpSpPr/>
          <p:nvPr/>
        </p:nvGrpSpPr>
        <p:grpSpPr>
          <a:xfrm>
            <a:off x="6344907" y="2283325"/>
            <a:ext cx="402464" cy="404585"/>
            <a:chOff x="6931035" y="3184144"/>
            <a:chExt cx="716128" cy="719903"/>
          </a:xfrm>
        </p:grpSpPr>
        <p:sp>
          <p:nvSpPr>
            <p:cNvPr id="892" name="Google Shape;892;p51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51"/>
          <p:cNvGrpSpPr/>
          <p:nvPr/>
        </p:nvGrpSpPr>
        <p:grpSpPr>
          <a:xfrm>
            <a:off x="5717260" y="2283282"/>
            <a:ext cx="404683" cy="404671"/>
            <a:chOff x="5846429" y="3184067"/>
            <a:chExt cx="720076" cy="720055"/>
          </a:xfrm>
        </p:grpSpPr>
        <p:sp>
          <p:nvSpPr>
            <p:cNvPr id="897" name="Google Shape;897;p51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1" name="Google Shape;901;p51"/>
          <p:cNvGrpSpPr/>
          <p:nvPr/>
        </p:nvGrpSpPr>
        <p:grpSpPr>
          <a:xfrm>
            <a:off x="2709526" y="2283232"/>
            <a:ext cx="275732" cy="404771"/>
            <a:chOff x="655600" y="3183978"/>
            <a:chExt cx="490627" cy="720234"/>
          </a:xfrm>
        </p:grpSpPr>
        <p:sp>
          <p:nvSpPr>
            <p:cNvPr id="902" name="Google Shape;902;p51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51"/>
          <p:cNvGrpSpPr/>
          <p:nvPr/>
        </p:nvGrpSpPr>
        <p:grpSpPr>
          <a:xfrm>
            <a:off x="6970334" y="2283338"/>
            <a:ext cx="172309" cy="404561"/>
            <a:chOff x="8011692" y="3184166"/>
            <a:chExt cx="306600" cy="719859"/>
          </a:xfrm>
        </p:grpSpPr>
        <p:sp>
          <p:nvSpPr>
            <p:cNvPr id="908" name="Google Shape;908;p51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4" name="Google Shape;914;p51"/>
          <p:cNvGrpSpPr/>
          <p:nvPr/>
        </p:nvGrpSpPr>
        <p:grpSpPr>
          <a:xfrm>
            <a:off x="7364618" y="2282991"/>
            <a:ext cx="223397" cy="404306"/>
            <a:chOff x="4556125" y="630237"/>
            <a:chExt cx="3081338" cy="5568950"/>
          </a:xfrm>
        </p:grpSpPr>
        <p:sp>
          <p:nvSpPr>
            <p:cNvPr id="915" name="Google Shape;915;p51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51"/>
          <p:cNvGrpSpPr/>
          <p:nvPr/>
        </p:nvGrpSpPr>
        <p:grpSpPr>
          <a:xfrm>
            <a:off x="2082020" y="2283293"/>
            <a:ext cx="404720" cy="404655"/>
            <a:chOff x="1674084" y="3214987"/>
            <a:chExt cx="720142" cy="720027"/>
          </a:xfrm>
        </p:grpSpPr>
        <p:sp>
          <p:nvSpPr>
            <p:cNvPr id="923" name="Google Shape;923;p51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" name="Google Shape;935;p51"/>
          <p:cNvGrpSpPr/>
          <p:nvPr/>
        </p:nvGrpSpPr>
        <p:grpSpPr>
          <a:xfrm>
            <a:off x="1454506" y="2283258"/>
            <a:ext cx="404548" cy="404724"/>
            <a:chOff x="557511" y="3214925"/>
            <a:chExt cx="719836" cy="720150"/>
          </a:xfrm>
        </p:grpSpPr>
        <p:sp>
          <p:nvSpPr>
            <p:cNvPr id="936" name="Google Shape;936;p51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51"/>
          <p:cNvGrpSpPr/>
          <p:nvPr/>
        </p:nvGrpSpPr>
        <p:grpSpPr>
          <a:xfrm>
            <a:off x="1403539" y="3587141"/>
            <a:ext cx="404807" cy="363565"/>
            <a:chOff x="1147762" y="1131887"/>
            <a:chExt cx="5137150" cy="4619626"/>
          </a:xfrm>
        </p:grpSpPr>
        <p:sp>
          <p:nvSpPr>
            <p:cNvPr id="941" name="Google Shape;941;p51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51"/>
          <p:cNvGrpSpPr/>
          <p:nvPr/>
        </p:nvGrpSpPr>
        <p:grpSpPr>
          <a:xfrm>
            <a:off x="2127423" y="3581420"/>
            <a:ext cx="404871" cy="375294"/>
            <a:chOff x="1570037" y="1341437"/>
            <a:chExt cx="4943475" cy="4576762"/>
          </a:xfrm>
        </p:grpSpPr>
        <p:sp>
          <p:nvSpPr>
            <p:cNvPr id="945" name="Google Shape;945;p51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51"/>
          <p:cNvGrpSpPr/>
          <p:nvPr/>
        </p:nvGrpSpPr>
        <p:grpSpPr>
          <a:xfrm>
            <a:off x="4383929" y="3567133"/>
            <a:ext cx="400692" cy="404677"/>
            <a:chOff x="5770007" y="5489899"/>
            <a:chExt cx="712976" cy="720067"/>
          </a:xfrm>
        </p:grpSpPr>
        <p:sp>
          <p:nvSpPr>
            <p:cNvPr id="952" name="Google Shape;952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51"/>
          <p:cNvGrpSpPr/>
          <p:nvPr/>
        </p:nvGrpSpPr>
        <p:grpSpPr>
          <a:xfrm>
            <a:off x="5103717" y="3587534"/>
            <a:ext cx="404613" cy="363914"/>
            <a:chOff x="7050768" y="5526199"/>
            <a:chExt cx="719953" cy="647534"/>
          </a:xfrm>
        </p:grpSpPr>
        <p:sp>
          <p:nvSpPr>
            <p:cNvPr id="961" name="Google Shape;961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3" name="Google Shape;973;p51"/>
          <p:cNvGrpSpPr/>
          <p:nvPr/>
        </p:nvGrpSpPr>
        <p:grpSpPr>
          <a:xfrm>
            <a:off x="6551403" y="3587598"/>
            <a:ext cx="404641" cy="363758"/>
            <a:chOff x="9626723" y="5526313"/>
            <a:chExt cx="720002" cy="647256"/>
          </a:xfrm>
        </p:grpSpPr>
        <p:sp>
          <p:nvSpPr>
            <p:cNvPr id="974" name="Google Shape;974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51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51"/>
          <p:cNvGrpSpPr/>
          <p:nvPr/>
        </p:nvGrpSpPr>
        <p:grpSpPr>
          <a:xfrm>
            <a:off x="7275231" y="3567112"/>
            <a:ext cx="404551" cy="404697"/>
            <a:chOff x="10914672" y="5489861"/>
            <a:chExt cx="719842" cy="720102"/>
          </a:xfrm>
        </p:grpSpPr>
        <p:sp>
          <p:nvSpPr>
            <p:cNvPr id="987" name="Google Shape;987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1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1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51"/>
          <p:cNvGrpSpPr/>
          <p:nvPr/>
        </p:nvGrpSpPr>
        <p:grpSpPr>
          <a:xfrm>
            <a:off x="5827522" y="3576431"/>
            <a:ext cx="404768" cy="386087"/>
            <a:chOff x="8338678" y="5506443"/>
            <a:chExt cx="720227" cy="686988"/>
          </a:xfrm>
        </p:grpSpPr>
        <p:sp>
          <p:nvSpPr>
            <p:cNvPr id="1000" name="Google Shape;1000;p51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51"/>
          <p:cNvGrpSpPr/>
          <p:nvPr/>
        </p:nvGrpSpPr>
        <p:grpSpPr>
          <a:xfrm>
            <a:off x="2851062" y="3625994"/>
            <a:ext cx="1213724" cy="286933"/>
            <a:chOff x="3042485" y="5594633"/>
            <a:chExt cx="2159652" cy="510557"/>
          </a:xfrm>
        </p:grpSpPr>
        <p:sp>
          <p:nvSpPr>
            <p:cNvPr id="1007" name="Google Shape;1007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51"/>
          <p:cNvGrpSpPr/>
          <p:nvPr/>
        </p:nvGrpSpPr>
        <p:grpSpPr>
          <a:xfrm>
            <a:off x="2127299" y="4210069"/>
            <a:ext cx="404671" cy="402139"/>
            <a:chOff x="1442627" y="5710929"/>
            <a:chExt cx="594318" cy="590600"/>
          </a:xfrm>
        </p:grpSpPr>
        <p:sp>
          <p:nvSpPr>
            <p:cNvPr id="1023" name="Google Shape;1023;p51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51"/>
          <p:cNvGrpSpPr/>
          <p:nvPr/>
        </p:nvGrpSpPr>
        <p:grpSpPr>
          <a:xfrm>
            <a:off x="6583881" y="4208779"/>
            <a:ext cx="338682" cy="404719"/>
            <a:chOff x="8095060" y="5664590"/>
            <a:chExt cx="497404" cy="594389"/>
          </a:xfrm>
        </p:grpSpPr>
        <p:grpSp>
          <p:nvGrpSpPr>
            <p:cNvPr id="1028" name="Google Shape;1028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29" name="Google Shape;1029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2" name="Google Shape;1032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033" name="Google Shape;1033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37" name="Google Shape;1037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041" name="Google Shape;1041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4" name="Google Shape;1044;p51"/>
          <p:cNvGrpSpPr/>
          <p:nvPr/>
        </p:nvGrpSpPr>
        <p:grpSpPr>
          <a:xfrm>
            <a:off x="3027585" y="4208805"/>
            <a:ext cx="505829" cy="404667"/>
            <a:chOff x="4607809" y="5664627"/>
            <a:chExt cx="742883" cy="594312"/>
          </a:xfrm>
        </p:grpSpPr>
        <p:sp>
          <p:nvSpPr>
            <p:cNvPr id="1045" name="Google Shape;1045;p51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3" name="Google Shape;1053;p51"/>
          <p:cNvGrpSpPr/>
          <p:nvPr/>
        </p:nvGrpSpPr>
        <p:grpSpPr>
          <a:xfrm>
            <a:off x="4029008" y="4208857"/>
            <a:ext cx="980374" cy="404564"/>
            <a:chOff x="2571250" y="5664711"/>
            <a:chExt cx="1439820" cy="594160"/>
          </a:xfrm>
        </p:grpSpPr>
        <p:sp>
          <p:nvSpPr>
            <p:cNvPr id="1054" name="Google Shape;1054;p51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51"/>
          <p:cNvGrpSpPr/>
          <p:nvPr/>
        </p:nvGrpSpPr>
        <p:grpSpPr>
          <a:xfrm>
            <a:off x="5504995" y="4208668"/>
            <a:ext cx="583277" cy="404941"/>
            <a:chOff x="6332670" y="5663946"/>
            <a:chExt cx="856627" cy="594715"/>
          </a:xfrm>
        </p:grpSpPr>
        <p:grpSp>
          <p:nvGrpSpPr>
            <p:cNvPr id="1079" name="Google Shape;1079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80" name="Google Shape;1080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2" name="Google Shape;1082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83" name="Google Shape;1083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5" name="Google Shape;1085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86" name="Google Shape;1086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8" name="Google Shape;1088;p51"/>
          <p:cNvSpPr txBox="1"/>
          <p:nvPr>
            <p:ph idx="4294967295" type="title"/>
          </p:nvPr>
        </p:nvSpPr>
        <p:spPr>
          <a:xfrm>
            <a:off x="1197750" y="0"/>
            <a:ext cx="6748500" cy="5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Diagrams and infographics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89" name="Google Shape;1089;p51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2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atrick Hand"/>
                <a:ea typeface="Patrick Hand"/>
                <a:cs typeface="Patrick Hand"/>
                <a:sym typeface="Patrick Ha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latin typeface="Patrick Hand"/>
                <a:ea typeface="Patrick Hand"/>
                <a:cs typeface="Patrick Hand"/>
                <a:sym typeface="Patrick Hand"/>
              </a:rPr>
              <a:t> and many more...</a:t>
            </a:r>
            <a:endParaRPr sz="2400">
              <a:solidFill>
                <a:srgbClr val="FFFFFF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095" name="Google Shape;1095;p52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52"/>
          <p:cNvSpPr txBox="1"/>
          <p:nvPr>
            <p:ph idx="4294967295" type="body"/>
          </p:nvPr>
        </p:nvSpPr>
        <p:spPr>
          <a:xfrm>
            <a:off x="1724200" y="856425"/>
            <a:ext cx="64863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You can also use any emoji as an icon!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And of course it resizes without losing quality.</a:t>
            </a:r>
            <a:br>
              <a:rPr lang="en" sz="1400">
                <a:solidFill>
                  <a:schemeClr val="lt1"/>
                </a:solidFill>
              </a:rPr>
            </a:b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How? Follow Google instructions</a:t>
            </a:r>
            <a:r>
              <a:rPr lang="en" sz="1400"/>
              <a:t>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3" name="Google Shape;1103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04" name="Google Shape;1104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05" name="Google Shape;1105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07" name="Google Shape;1107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08" name="Google Shape;1108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10" name="Google Shape;1110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11" name="Google Shape;1111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13" name="Google Shape;1113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14" name="Google Shape;1114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&gt;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8" name="Google Shape;98;p21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idx="4294967295" type="ctrTitle"/>
          </p:nvPr>
        </p:nvSpPr>
        <p:spPr>
          <a:xfrm>
            <a:off x="2213875" y="2269150"/>
            <a:ext cx="4716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Big concept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104" name="Google Shape;104;p22"/>
          <p:cNvSpPr txBox="1"/>
          <p:nvPr>
            <p:ph idx="4294967295" type="subTitle"/>
          </p:nvPr>
        </p:nvSpPr>
        <p:spPr>
          <a:xfrm>
            <a:off x="2213875" y="3411555"/>
            <a:ext cx="47163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4639808" y="955220"/>
            <a:ext cx="1277594" cy="1294604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22"/>
          <p:cNvSpPr/>
          <p:nvPr/>
        </p:nvSpPr>
        <p:spPr>
          <a:xfrm rot="1473078">
            <a:off x="3478170" y="1601627"/>
            <a:ext cx="746986" cy="727631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4392708" y="831500"/>
            <a:ext cx="327032" cy="31779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22"/>
          <p:cNvSpPr/>
          <p:nvPr/>
        </p:nvSpPr>
        <p:spPr>
          <a:xfrm rot="2487314">
            <a:off x="4182387" y="2273458"/>
            <a:ext cx="232678" cy="226104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6" name="Google Shape;116;p23"/>
          <p:cNvSpPr txBox="1"/>
          <p:nvPr>
            <p:ph idx="2" type="body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1628275" y="1428825"/>
            <a:ext cx="1786500" cy="29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4" name="Google Shape;124;p24"/>
          <p:cNvSpPr txBox="1"/>
          <p:nvPr>
            <p:ph idx="2" type="body"/>
          </p:nvPr>
        </p:nvSpPr>
        <p:spPr>
          <a:xfrm>
            <a:off x="3646725" y="1428825"/>
            <a:ext cx="1786500" cy="29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5" name="Google Shape;125;p24"/>
          <p:cNvSpPr txBox="1"/>
          <p:nvPr>
            <p:ph idx="3" type="body"/>
          </p:nvPr>
        </p:nvSpPr>
        <p:spPr>
          <a:xfrm>
            <a:off x="5665175" y="1428825"/>
            <a:ext cx="1786500" cy="29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lbot template">
  <a:themeElements>
    <a:clrScheme name="Custom 347">
      <a:dk1>
        <a:srgbClr val="393B44"/>
      </a:dk1>
      <a:lt1>
        <a:srgbClr val="FFFFFF"/>
      </a:lt1>
      <a:dk2>
        <a:srgbClr val="98ADBE"/>
      </a:dk2>
      <a:lt2>
        <a:srgbClr val="CDD6DD"/>
      </a:lt2>
      <a:accent1>
        <a:srgbClr val="2768CF"/>
      </a:accent1>
      <a:accent2>
        <a:srgbClr val="39B5D8"/>
      </a:accent2>
      <a:accent3>
        <a:srgbClr val="F16A39"/>
      </a:accent3>
      <a:accent4>
        <a:srgbClr val="DA2323"/>
      </a:accent4>
      <a:accent5>
        <a:srgbClr val="FFE599"/>
      </a:accent5>
      <a:accent6>
        <a:srgbClr val="FFD451"/>
      </a:accent6>
      <a:hlink>
        <a:srgbClr val="0B8FB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